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3" r:id="rId3"/>
    <p:sldId id="256" r:id="rId4"/>
    <p:sldId id="274" r:id="rId5"/>
    <p:sldId id="264" r:id="rId6"/>
    <p:sldId id="275" r:id="rId7"/>
    <p:sldId id="278" r:id="rId8"/>
    <p:sldId id="270" r:id="rId9"/>
    <p:sldId id="258" r:id="rId10"/>
    <p:sldId id="257" r:id="rId11"/>
    <p:sldId id="261" r:id="rId12"/>
    <p:sldId id="260" r:id="rId13"/>
    <p:sldId id="269" r:id="rId14"/>
    <p:sldId id="262" r:id="rId15"/>
    <p:sldId id="271" r:id="rId16"/>
    <p:sldId id="267" r:id="rId17"/>
    <p:sldId id="268" r:id="rId18"/>
    <p:sldId id="265" r:id="rId19"/>
    <p:sldId id="25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FFE"/>
    <a:srgbClr val="00CEFF"/>
    <a:srgbClr val="00B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4C616-67E5-D848-AC07-33C4F57A24D4}" v="456" dt="2020-02-27T23:43:23.248"/>
    <p1510:client id="{F51B4484-79B5-064E-A2FB-907DCB883204}" v="3" dt="2020-02-28T09:14:21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24"/>
  </p:normalViewPr>
  <p:slideViewPr>
    <p:cSldViewPr snapToGrid="0" snapToObjects="1" showGuides="1">
      <p:cViewPr varScale="1">
        <p:scale>
          <a:sx n="108" d="100"/>
          <a:sy n="108" d="100"/>
        </p:scale>
        <p:origin x="438" y="7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7FDE0-B8AA-6E43-8815-3902AF8CF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35E62-5B35-AE49-9665-D49F3CE73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42911-D156-1142-9BD1-67E7A506A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D3CC-CA26-784B-800F-6B21D76E14C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AEFC3-4718-1A47-8C1B-811B63702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C33B7-6CEC-DD45-80CA-3EB3B7FD3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1551-227D-0D4A-8170-B1C2BA82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0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A7CD0-B1CC-1343-838D-B0E98D4C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31BAC-BB14-774C-8D70-D723460FF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DEE54-F2B4-3643-ABAE-E1D4E233E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D3CC-CA26-784B-800F-6B21D76E14C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35D96-E6F3-CC40-B7A9-827920DA0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C4DD7-FD96-6046-B379-068116D9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1551-227D-0D4A-8170-B1C2BA82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8AE130-3CD0-D542-9295-3D9C8D2E6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74541-7012-6B41-992D-2DCC1DFE5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3DCE7-DD36-4140-B230-A77637E7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D3CC-CA26-784B-800F-6B21D76E14C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0B215-ED60-D740-A8B2-B415EFF51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B2D25-F969-774E-885F-74D31D87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1551-227D-0D4A-8170-B1C2BA82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6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DDB9-F850-924E-A92A-6BBAC2582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CEFE4-93FF-BD4C-A87C-D2B9B3B40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95B2F-0290-AB4D-B496-E6542E05D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D3CC-CA26-784B-800F-6B21D76E14C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CE4D3-3B97-7A46-8F28-DF60937DE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63FDA-B34C-DC46-9BB5-1D7DEF20C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1551-227D-0D4A-8170-B1C2BA82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078DB-F5D4-0F4F-86BE-6DA2E299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47E04-5DCF-294D-9D68-7EF184025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ECA66-F44D-F343-88C9-478E8BE85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D3CC-CA26-784B-800F-6B21D76E14C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BA99A-9ECD-6548-BCB2-44CAE6126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C3788-D480-6841-8B8C-151B780BC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1551-227D-0D4A-8170-B1C2BA82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8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7297E-7BF5-9C4D-9481-2BB10836E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EF811-47CA-FF41-A3CD-40C87030A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701E6-77D1-1748-8992-55D5F71CD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B1369-8F62-9348-929D-8EB56066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D3CC-CA26-784B-800F-6B21D76E14C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CC894-2009-A84A-9F06-9F96D819D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9E223-1389-6541-8146-9F8EDA10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1551-227D-0D4A-8170-B1C2BA82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7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F119-CC18-9849-A9E7-0C9ED42F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5E668-A0E9-BA4B-B041-76D46E101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D733A-F149-1849-9789-C8703F4A4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61D80-7D1A-C34F-8F32-A6DA0B5205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832F12-2716-6B4F-845C-DA355DD77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223EAF-16CA-2A42-B532-ED8FA825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D3CC-CA26-784B-800F-6B21D76E14C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2411D-3500-5847-BAB9-3AB975BF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59E1DF-AD5D-9E41-AD7A-97DA0F2D8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1551-227D-0D4A-8170-B1C2BA82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8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B084-30C7-604D-8756-5AA0CE25D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EAA582-33A9-FF44-8821-CF4276F48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D3CC-CA26-784B-800F-6B21D76E14C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F5798E-AFD3-5242-9318-ACBFEDB2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8D168E-AE46-4E46-BCAD-8BE9AA01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1551-227D-0D4A-8170-B1C2BA82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0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A7AB45-D2A5-3546-8C24-E8ED6638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D3CC-CA26-784B-800F-6B21D76E14C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441D9-5D3A-F644-9822-B35AD66BA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DFD4B-943C-C943-AC6A-E14A6456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1551-227D-0D4A-8170-B1C2BA82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0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5F62B-3B89-174C-ACCF-2771573C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11D1-E1E9-C544-81A0-43CC9C91C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6B0167-407E-7447-BC28-3106FB8C2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B71D1-5C0A-8C48-9509-0731D3CD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D3CC-CA26-784B-800F-6B21D76E14C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B3148-2017-834F-AF14-96475D5B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964CF-0D77-284F-8800-3417DDC03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1551-227D-0D4A-8170-B1C2BA82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1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C2DE4-ADE0-A749-862C-0AB417B93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D8043F-403E-8043-AB30-816989EC9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E69C8-522D-504F-9B86-9E9F3E93B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41585-9DCD-664D-8A2A-97C69E077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D3CC-CA26-784B-800F-6B21D76E14C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70006-7D60-7B49-834C-5FDC3EB5A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B0DD6-4692-A64E-801C-7BC90D32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1551-227D-0D4A-8170-B1C2BA82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4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E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C8561D-85BB-9440-BB5C-A8FA111F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06292-77FF-8648-A011-07F3033F3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549C2-E5DB-BB49-BB26-D0249AB4A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D3CC-CA26-784B-800F-6B21D76E14C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AEEE4-8240-2849-8B07-95F662861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EEF4C-5B7C-9646-A326-5D74736E6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E1551-227D-0D4A-8170-B1C2BA82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5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FCB9F-A590-7C43-A86F-90F728F7E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NZ" dirty="0"/>
              <a:t>Sunday 1</a:t>
            </a:r>
            <a:r>
              <a:rPr lang="en-NZ" baseline="30000" dirty="0"/>
              <a:t>st</a:t>
            </a:r>
            <a:r>
              <a:rPr lang="en-NZ" dirty="0"/>
              <a:t> March 2020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756A8-9F57-3F48-B346-9615F781A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75073"/>
            <a:ext cx="10515600" cy="104094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9600" dirty="0"/>
              <a:t>Water Polo – The Basics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CB8BB-64A5-724F-B07E-612B0B42F0E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35"/>
          <a:stretch/>
        </p:blipFill>
        <p:spPr>
          <a:xfrm>
            <a:off x="2035382" y="924251"/>
            <a:ext cx="8121236" cy="448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917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1B5DA3-526A-E548-8B03-7869B7B90E9F}"/>
              </a:ext>
            </a:extLst>
          </p:cNvPr>
          <p:cNvCxnSpPr/>
          <p:nvPr/>
        </p:nvCxnSpPr>
        <p:spPr>
          <a:xfrm>
            <a:off x="0" y="56605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FECE4-750B-A340-BEA6-3DB47C74891B}"/>
              </a:ext>
            </a:extLst>
          </p:cNvPr>
          <p:cNvCxnSpPr/>
          <p:nvPr/>
        </p:nvCxnSpPr>
        <p:spPr>
          <a:xfrm>
            <a:off x="0" y="2344057"/>
            <a:ext cx="12192000" cy="0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FD7B87-22DB-014E-93FF-0750329790ED}"/>
              </a:ext>
            </a:extLst>
          </p:cNvPr>
          <p:cNvCxnSpPr/>
          <p:nvPr/>
        </p:nvCxnSpPr>
        <p:spPr>
          <a:xfrm>
            <a:off x="0" y="5994399"/>
            <a:ext cx="12192000" cy="0"/>
          </a:xfrm>
          <a:prstGeom prst="line">
            <a:avLst/>
          </a:prstGeom>
          <a:ln w="222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B8F180-8496-ED44-B887-C512657E7CAD}"/>
              </a:ext>
            </a:extLst>
          </p:cNvPr>
          <p:cNvCxnSpPr/>
          <p:nvPr/>
        </p:nvCxnSpPr>
        <p:spPr>
          <a:xfrm>
            <a:off x="0" y="5072742"/>
            <a:ext cx="12192000" cy="0"/>
          </a:xfrm>
          <a:prstGeom prst="line">
            <a:avLst/>
          </a:prstGeom>
          <a:ln w="2222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7146765-2167-884A-ADEA-A4975B86DB29}"/>
              </a:ext>
            </a:extLst>
          </p:cNvPr>
          <p:cNvSpPr/>
          <p:nvPr/>
        </p:nvSpPr>
        <p:spPr>
          <a:xfrm>
            <a:off x="4267200" y="0"/>
            <a:ext cx="3657600" cy="566057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B6B997-B60D-8241-BE96-8AF3CD55D7A9}"/>
              </a:ext>
            </a:extLst>
          </p:cNvPr>
          <p:cNvSpPr txBox="1"/>
          <p:nvPr/>
        </p:nvSpPr>
        <p:spPr>
          <a:xfrm>
            <a:off x="0" y="197472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0AAC3A-9B66-394D-8F42-B3D100F47398}"/>
              </a:ext>
            </a:extLst>
          </p:cNvPr>
          <p:cNvSpPr txBox="1"/>
          <p:nvPr/>
        </p:nvSpPr>
        <p:spPr>
          <a:xfrm>
            <a:off x="11669486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5F9C9-EAE3-7A4A-9D53-3085300BDB38}"/>
              </a:ext>
            </a:extLst>
          </p:cNvPr>
          <p:cNvSpPr txBox="1"/>
          <p:nvPr/>
        </p:nvSpPr>
        <p:spPr>
          <a:xfrm>
            <a:off x="0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D9592-AD3E-4D43-ACD6-1281D9B5B03C}"/>
              </a:ext>
            </a:extLst>
          </p:cNvPr>
          <p:cNvSpPr txBox="1"/>
          <p:nvPr/>
        </p:nvSpPr>
        <p:spPr>
          <a:xfrm>
            <a:off x="11669486" y="4682029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531CF-A313-464E-B50C-233619D1333B}"/>
              </a:ext>
            </a:extLst>
          </p:cNvPr>
          <p:cNvSpPr txBox="1"/>
          <p:nvPr/>
        </p:nvSpPr>
        <p:spPr>
          <a:xfrm>
            <a:off x="0" y="470341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3B559-EEFF-004C-8471-B9AE0C4388B2}"/>
              </a:ext>
            </a:extLst>
          </p:cNvPr>
          <p:cNvSpPr txBox="1"/>
          <p:nvPr/>
        </p:nvSpPr>
        <p:spPr>
          <a:xfrm>
            <a:off x="11669486" y="195334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F66876-1E50-2345-AB95-0737FB4AB0E7}"/>
              </a:ext>
            </a:extLst>
          </p:cNvPr>
          <p:cNvSpPr/>
          <p:nvPr/>
        </p:nvSpPr>
        <p:spPr>
          <a:xfrm>
            <a:off x="7547430" y="21380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B6CAAF-C1DB-1045-B744-AE2EB89DAB57}"/>
              </a:ext>
            </a:extLst>
          </p:cNvPr>
          <p:cNvSpPr/>
          <p:nvPr/>
        </p:nvSpPr>
        <p:spPr>
          <a:xfrm>
            <a:off x="9372600" y="209226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E69AE0-005A-E341-BB60-EE250BC55817}"/>
              </a:ext>
            </a:extLst>
          </p:cNvPr>
          <p:cNvSpPr/>
          <p:nvPr/>
        </p:nvSpPr>
        <p:spPr>
          <a:xfrm>
            <a:off x="7547430" y="4569934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DCA223-03F8-674D-913D-F23E4D104A78}"/>
              </a:ext>
            </a:extLst>
          </p:cNvPr>
          <p:cNvSpPr/>
          <p:nvPr/>
        </p:nvSpPr>
        <p:spPr>
          <a:xfrm>
            <a:off x="4074885" y="2092262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5C09D0-1835-C24C-A7E3-AE46CEDBA861}"/>
              </a:ext>
            </a:extLst>
          </p:cNvPr>
          <p:cNvSpPr/>
          <p:nvPr/>
        </p:nvSpPr>
        <p:spPr>
          <a:xfrm>
            <a:off x="4071259" y="4513943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2859FA-44B5-E042-B178-67CFD225D079}"/>
              </a:ext>
            </a:extLst>
          </p:cNvPr>
          <p:cNvSpPr/>
          <p:nvPr/>
        </p:nvSpPr>
        <p:spPr>
          <a:xfrm>
            <a:off x="10980057" y="20745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4F5C7E-C01C-CE41-8327-029F428DE8DC}"/>
              </a:ext>
            </a:extLst>
          </p:cNvPr>
          <p:cNvSpPr/>
          <p:nvPr/>
        </p:nvSpPr>
        <p:spPr>
          <a:xfrm>
            <a:off x="1008743" y="207269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A8C6E8-F2FF-574B-B472-1F6AB4206F76}"/>
              </a:ext>
            </a:extLst>
          </p:cNvPr>
          <p:cNvSpPr/>
          <p:nvPr/>
        </p:nvSpPr>
        <p:spPr>
          <a:xfrm>
            <a:off x="2525486" y="206985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AD68DB-1562-F043-9CE6-4895B952FF95}"/>
              </a:ext>
            </a:extLst>
          </p:cNvPr>
          <p:cNvSpPr/>
          <p:nvPr/>
        </p:nvSpPr>
        <p:spPr>
          <a:xfrm>
            <a:off x="5863771" y="206985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BFD98AA-7FA3-1F4D-A86D-4CE4E96AD25E}"/>
              </a:ext>
            </a:extLst>
          </p:cNvPr>
          <p:cNvSpPr/>
          <p:nvPr/>
        </p:nvSpPr>
        <p:spPr>
          <a:xfrm>
            <a:off x="7547430" y="331768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75BF05-83B6-B543-9DDD-282F0BDF6FF8}"/>
              </a:ext>
            </a:extLst>
          </p:cNvPr>
          <p:cNvSpPr/>
          <p:nvPr/>
        </p:nvSpPr>
        <p:spPr>
          <a:xfrm>
            <a:off x="4078516" y="3330707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AC78E7-1E71-7B4C-B2B6-6A0B1E10EBCC}"/>
              </a:ext>
            </a:extLst>
          </p:cNvPr>
          <p:cNvSpPr/>
          <p:nvPr/>
        </p:nvSpPr>
        <p:spPr>
          <a:xfrm>
            <a:off x="5834742" y="39861"/>
            <a:ext cx="508000" cy="5035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A26F11C-38F1-024B-ADFE-516ADE8D0AA8}"/>
              </a:ext>
            </a:extLst>
          </p:cNvPr>
          <p:cNvCxnSpPr>
            <a:cxnSpLocks/>
          </p:cNvCxnSpPr>
          <p:nvPr/>
        </p:nvCxnSpPr>
        <p:spPr>
          <a:xfrm>
            <a:off x="3113314" y="2335521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F1C50F9-EAC8-5449-91D4-FBB009DF659A}"/>
              </a:ext>
            </a:extLst>
          </p:cNvPr>
          <p:cNvCxnSpPr>
            <a:cxnSpLocks/>
          </p:cNvCxnSpPr>
          <p:nvPr/>
        </p:nvCxnSpPr>
        <p:spPr>
          <a:xfrm>
            <a:off x="4347028" y="3935896"/>
            <a:ext cx="0" cy="451223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E6B8B8E-1852-144F-82FB-992F00230D1E}"/>
              </a:ext>
            </a:extLst>
          </p:cNvPr>
          <p:cNvCxnSpPr>
            <a:cxnSpLocks/>
          </p:cNvCxnSpPr>
          <p:nvPr/>
        </p:nvCxnSpPr>
        <p:spPr>
          <a:xfrm flipV="1">
            <a:off x="4347028" y="2729537"/>
            <a:ext cx="0" cy="551542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29B8229-A2A8-3745-A379-D3F96B4B8228}"/>
              </a:ext>
            </a:extLst>
          </p:cNvPr>
          <p:cNvCxnSpPr>
            <a:cxnSpLocks/>
          </p:cNvCxnSpPr>
          <p:nvPr/>
        </p:nvCxnSpPr>
        <p:spPr>
          <a:xfrm flipH="1">
            <a:off x="5152572" y="2343415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DD81BBC-3F18-D84A-A3BE-655752154F15}"/>
              </a:ext>
            </a:extLst>
          </p:cNvPr>
          <p:cNvCxnSpPr>
            <a:cxnSpLocks/>
          </p:cNvCxnSpPr>
          <p:nvPr/>
        </p:nvCxnSpPr>
        <p:spPr>
          <a:xfrm>
            <a:off x="6502401" y="2343415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751F8F4-E16A-274A-8D53-C5B7AB262BE7}"/>
              </a:ext>
            </a:extLst>
          </p:cNvPr>
          <p:cNvCxnSpPr>
            <a:cxnSpLocks/>
          </p:cNvCxnSpPr>
          <p:nvPr/>
        </p:nvCxnSpPr>
        <p:spPr>
          <a:xfrm>
            <a:off x="10007599" y="2336157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82FA1C5-EF1D-D441-8262-5F98B7AAC078}"/>
              </a:ext>
            </a:extLst>
          </p:cNvPr>
          <p:cNvCxnSpPr>
            <a:cxnSpLocks/>
          </p:cNvCxnSpPr>
          <p:nvPr/>
        </p:nvCxnSpPr>
        <p:spPr>
          <a:xfrm flipH="1">
            <a:off x="1850571" y="2357286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11EAD6C-2BC6-0E48-BEFB-A5667BD7DFE0}"/>
              </a:ext>
            </a:extLst>
          </p:cNvPr>
          <p:cNvCxnSpPr>
            <a:cxnSpLocks/>
          </p:cNvCxnSpPr>
          <p:nvPr/>
        </p:nvCxnSpPr>
        <p:spPr>
          <a:xfrm flipH="1">
            <a:off x="8708572" y="2343415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A7FA55A-180D-F740-BFBD-CF8428C1DC79}"/>
              </a:ext>
            </a:extLst>
          </p:cNvPr>
          <p:cNvCxnSpPr>
            <a:cxnSpLocks/>
          </p:cNvCxnSpPr>
          <p:nvPr/>
        </p:nvCxnSpPr>
        <p:spPr>
          <a:xfrm>
            <a:off x="7801430" y="3935895"/>
            <a:ext cx="0" cy="451223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48910D0-AD78-DC40-AF37-2639D6D4A1D6}"/>
              </a:ext>
            </a:extLst>
          </p:cNvPr>
          <p:cNvCxnSpPr>
            <a:cxnSpLocks/>
          </p:cNvCxnSpPr>
          <p:nvPr/>
        </p:nvCxnSpPr>
        <p:spPr>
          <a:xfrm flipV="1">
            <a:off x="7808689" y="2729537"/>
            <a:ext cx="0" cy="551542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D9E933B3-1DF1-0945-A063-545B81301C73}"/>
              </a:ext>
            </a:extLst>
          </p:cNvPr>
          <p:cNvSpPr txBox="1"/>
          <p:nvPr/>
        </p:nvSpPr>
        <p:spPr>
          <a:xfrm>
            <a:off x="5401127" y="6014944"/>
            <a:ext cx="13752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6 ON 5</a:t>
            </a:r>
          </a:p>
        </p:txBody>
      </p:sp>
    </p:spTree>
    <p:extLst>
      <p:ext uri="{BB962C8B-B14F-4D97-AF65-F5344CB8AC3E}">
        <p14:creationId xmlns:p14="http://schemas.microsoft.com/office/powerpoint/2010/main" val="3732217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1B5DA3-526A-E548-8B03-7869B7B90E9F}"/>
              </a:ext>
            </a:extLst>
          </p:cNvPr>
          <p:cNvCxnSpPr/>
          <p:nvPr/>
        </p:nvCxnSpPr>
        <p:spPr>
          <a:xfrm>
            <a:off x="0" y="56605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FECE4-750B-A340-BEA6-3DB47C74891B}"/>
              </a:ext>
            </a:extLst>
          </p:cNvPr>
          <p:cNvCxnSpPr/>
          <p:nvPr/>
        </p:nvCxnSpPr>
        <p:spPr>
          <a:xfrm>
            <a:off x="0" y="2344057"/>
            <a:ext cx="12192000" cy="0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FD7B87-22DB-014E-93FF-0750329790ED}"/>
              </a:ext>
            </a:extLst>
          </p:cNvPr>
          <p:cNvCxnSpPr/>
          <p:nvPr/>
        </p:nvCxnSpPr>
        <p:spPr>
          <a:xfrm>
            <a:off x="0" y="5994399"/>
            <a:ext cx="12192000" cy="0"/>
          </a:xfrm>
          <a:prstGeom prst="line">
            <a:avLst/>
          </a:prstGeom>
          <a:ln w="222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B8F180-8496-ED44-B887-C512657E7CAD}"/>
              </a:ext>
            </a:extLst>
          </p:cNvPr>
          <p:cNvCxnSpPr/>
          <p:nvPr/>
        </p:nvCxnSpPr>
        <p:spPr>
          <a:xfrm>
            <a:off x="0" y="5072742"/>
            <a:ext cx="12192000" cy="0"/>
          </a:xfrm>
          <a:prstGeom prst="line">
            <a:avLst/>
          </a:prstGeom>
          <a:ln w="2222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7146765-2167-884A-ADEA-A4975B86DB29}"/>
              </a:ext>
            </a:extLst>
          </p:cNvPr>
          <p:cNvSpPr/>
          <p:nvPr/>
        </p:nvSpPr>
        <p:spPr>
          <a:xfrm>
            <a:off x="4267200" y="0"/>
            <a:ext cx="3657600" cy="566057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B6B997-B60D-8241-BE96-8AF3CD55D7A9}"/>
              </a:ext>
            </a:extLst>
          </p:cNvPr>
          <p:cNvSpPr txBox="1"/>
          <p:nvPr/>
        </p:nvSpPr>
        <p:spPr>
          <a:xfrm>
            <a:off x="0" y="197472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0AAC3A-9B66-394D-8F42-B3D100F47398}"/>
              </a:ext>
            </a:extLst>
          </p:cNvPr>
          <p:cNvSpPr txBox="1"/>
          <p:nvPr/>
        </p:nvSpPr>
        <p:spPr>
          <a:xfrm>
            <a:off x="11669486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5F9C9-EAE3-7A4A-9D53-3085300BDB38}"/>
              </a:ext>
            </a:extLst>
          </p:cNvPr>
          <p:cNvSpPr txBox="1"/>
          <p:nvPr/>
        </p:nvSpPr>
        <p:spPr>
          <a:xfrm>
            <a:off x="0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D9592-AD3E-4D43-ACD6-1281D9B5B03C}"/>
              </a:ext>
            </a:extLst>
          </p:cNvPr>
          <p:cNvSpPr txBox="1"/>
          <p:nvPr/>
        </p:nvSpPr>
        <p:spPr>
          <a:xfrm>
            <a:off x="11669486" y="4682029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531CF-A313-464E-B50C-233619D1333B}"/>
              </a:ext>
            </a:extLst>
          </p:cNvPr>
          <p:cNvSpPr txBox="1"/>
          <p:nvPr/>
        </p:nvSpPr>
        <p:spPr>
          <a:xfrm>
            <a:off x="0" y="470341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3B559-EEFF-004C-8471-B9AE0C4388B2}"/>
              </a:ext>
            </a:extLst>
          </p:cNvPr>
          <p:cNvSpPr txBox="1"/>
          <p:nvPr/>
        </p:nvSpPr>
        <p:spPr>
          <a:xfrm>
            <a:off x="11669486" y="195334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F66876-1E50-2345-AB95-0737FB4AB0E7}"/>
              </a:ext>
            </a:extLst>
          </p:cNvPr>
          <p:cNvSpPr/>
          <p:nvPr/>
        </p:nvSpPr>
        <p:spPr>
          <a:xfrm>
            <a:off x="7547430" y="21380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B6CAAF-C1DB-1045-B744-AE2EB89DAB57}"/>
              </a:ext>
            </a:extLst>
          </p:cNvPr>
          <p:cNvSpPr/>
          <p:nvPr/>
        </p:nvSpPr>
        <p:spPr>
          <a:xfrm>
            <a:off x="9372600" y="209226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E69AE0-005A-E341-BB60-EE250BC55817}"/>
              </a:ext>
            </a:extLst>
          </p:cNvPr>
          <p:cNvSpPr/>
          <p:nvPr/>
        </p:nvSpPr>
        <p:spPr>
          <a:xfrm>
            <a:off x="7547430" y="4569934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DCA223-03F8-674D-913D-F23E4D104A78}"/>
              </a:ext>
            </a:extLst>
          </p:cNvPr>
          <p:cNvSpPr/>
          <p:nvPr/>
        </p:nvSpPr>
        <p:spPr>
          <a:xfrm>
            <a:off x="4074885" y="2092262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5C09D0-1835-C24C-A7E3-AE46CEDBA861}"/>
              </a:ext>
            </a:extLst>
          </p:cNvPr>
          <p:cNvSpPr/>
          <p:nvPr/>
        </p:nvSpPr>
        <p:spPr>
          <a:xfrm>
            <a:off x="4071259" y="4513943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2859FA-44B5-E042-B178-67CFD225D079}"/>
              </a:ext>
            </a:extLst>
          </p:cNvPr>
          <p:cNvSpPr/>
          <p:nvPr/>
        </p:nvSpPr>
        <p:spPr>
          <a:xfrm>
            <a:off x="10980057" y="20745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4F5C7E-C01C-CE41-8327-029F428DE8DC}"/>
              </a:ext>
            </a:extLst>
          </p:cNvPr>
          <p:cNvSpPr/>
          <p:nvPr/>
        </p:nvSpPr>
        <p:spPr>
          <a:xfrm>
            <a:off x="1008743" y="207269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A8C6E8-F2FF-574B-B472-1F6AB4206F76}"/>
              </a:ext>
            </a:extLst>
          </p:cNvPr>
          <p:cNvSpPr/>
          <p:nvPr/>
        </p:nvSpPr>
        <p:spPr>
          <a:xfrm>
            <a:off x="2525486" y="206985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AD68DB-1562-F043-9CE6-4895B952FF95}"/>
              </a:ext>
            </a:extLst>
          </p:cNvPr>
          <p:cNvSpPr/>
          <p:nvPr/>
        </p:nvSpPr>
        <p:spPr>
          <a:xfrm>
            <a:off x="5863771" y="206985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BFD98AA-7FA3-1F4D-A86D-4CE4E96AD25E}"/>
              </a:ext>
            </a:extLst>
          </p:cNvPr>
          <p:cNvSpPr/>
          <p:nvPr/>
        </p:nvSpPr>
        <p:spPr>
          <a:xfrm>
            <a:off x="7547430" y="331768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75BF05-83B6-B543-9DDD-282F0BDF6FF8}"/>
              </a:ext>
            </a:extLst>
          </p:cNvPr>
          <p:cNvSpPr/>
          <p:nvPr/>
        </p:nvSpPr>
        <p:spPr>
          <a:xfrm>
            <a:off x="4078516" y="3330707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AC78E7-1E71-7B4C-B2B6-6A0B1E10EBCC}"/>
              </a:ext>
            </a:extLst>
          </p:cNvPr>
          <p:cNvSpPr/>
          <p:nvPr/>
        </p:nvSpPr>
        <p:spPr>
          <a:xfrm>
            <a:off x="5834742" y="39861"/>
            <a:ext cx="508000" cy="5035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A26F11C-38F1-024B-ADFE-516ADE8D0AA8}"/>
              </a:ext>
            </a:extLst>
          </p:cNvPr>
          <p:cNvCxnSpPr>
            <a:cxnSpLocks/>
          </p:cNvCxnSpPr>
          <p:nvPr/>
        </p:nvCxnSpPr>
        <p:spPr>
          <a:xfrm>
            <a:off x="3113314" y="2335521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F1C50F9-EAC8-5449-91D4-FBB009DF659A}"/>
              </a:ext>
            </a:extLst>
          </p:cNvPr>
          <p:cNvCxnSpPr>
            <a:cxnSpLocks/>
          </p:cNvCxnSpPr>
          <p:nvPr/>
        </p:nvCxnSpPr>
        <p:spPr>
          <a:xfrm>
            <a:off x="4347028" y="3935896"/>
            <a:ext cx="0" cy="451223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E6B8B8E-1852-144F-82FB-992F00230D1E}"/>
              </a:ext>
            </a:extLst>
          </p:cNvPr>
          <p:cNvCxnSpPr>
            <a:cxnSpLocks/>
          </p:cNvCxnSpPr>
          <p:nvPr/>
        </p:nvCxnSpPr>
        <p:spPr>
          <a:xfrm flipV="1">
            <a:off x="4347028" y="2729537"/>
            <a:ext cx="0" cy="551542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29B8229-A2A8-3745-A379-D3F96B4B8228}"/>
              </a:ext>
            </a:extLst>
          </p:cNvPr>
          <p:cNvCxnSpPr>
            <a:cxnSpLocks/>
          </p:cNvCxnSpPr>
          <p:nvPr/>
        </p:nvCxnSpPr>
        <p:spPr>
          <a:xfrm flipH="1">
            <a:off x="5152572" y="2343415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DD81BBC-3F18-D84A-A3BE-655752154F15}"/>
              </a:ext>
            </a:extLst>
          </p:cNvPr>
          <p:cNvCxnSpPr>
            <a:cxnSpLocks/>
          </p:cNvCxnSpPr>
          <p:nvPr/>
        </p:nvCxnSpPr>
        <p:spPr>
          <a:xfrm>
            <a:off x="6502401" y="2343415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751F8F4-E16A-274A-8D53-C5B7AB262BE7}"/>
              </a:ext>
            </a:extLst>
          </p:cNvPr>
          <p:cNvCxnSpPr>
            <a:cxnSpLocks/>
          </p:cNvCxnSpPr>
          <p:nvPr/>
        </p:nvCxnSpPr>
        <p:spPr>
          <a:xfrm>
            <a:off x="10007599" y="2336157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82FA1C5-EF1D-D441-8262-5F98B7AAC078}"/>
              </a:ext>
            </a:extLst>
          </p:cNvPr>
          <p:cNvCxnSpPr>
            <a:cxnSpLocks/>
          </p:cNvCxnSpPr>
          <p:nvPr/>
        </p:nvCxnSpPr>
        <p:spPr>
          <a:xfrm flipH="1">
            <a:off x="1850571" y="2357286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11EAD6C-2BC6-0E48-BEFB-A5667BD7DFE0}"/>
              </a:ext>
            </a:extLst>
          </p:cNvPr>
          <p:cNvCxnSpPr>
            <a:cxnSpLocks/>
          </p:cNvCxnSpPr>
          <p:nvPr/>
        </p:nvCxnSpPr>
        <p:spPr>
          <a:xfrm flipH="1">
            <a:off x="8708572" y="2343415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A7FA55A-180D-F740-BFBD-CF8428C1DC79}"/>
              </a:ext>
            </a:extLst>
          </p:cNvPr>
          <p:cNvCxnSpPr>
            <a:cxnSpLocks/>
          </p:cNvCxnSpPr>
          <p:nvPr/>
        </p:nvCxnSpPr>
        <p:spPr>
          <a:xfrm>
            <a:off x="7801430" y="3935895"/>
            <a:ext cx="0" cy="451223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48910D0-AD78-DC40-AF37-2639D6D4A1D6}"/>
              </a:ext>
            </a:extLst>
          </p:cNvPr>
          <p:cNvCxnSpPr>
            <a:cxnSpLocks/>
          </p:cNvCxnSpPr>
          <p:nvPr/>
        </p:nvCxnSpPr>
        <p:spPr>
          <a:xfrm flipV="1">
            <a:off x="7808689" y="2729537"/>
            <a:ext cx="0" cy="551542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98B8ED67-C007-9B40-906A-535E8992C626}"/>
              </a:ext>
            </a:extLst>
          </p:cNvPr>
          <p:cNvSpPr/>
          <p:nvPr/>
        </p:nvSpPr>
        <p:spPr>
          <a:xfrm>
            <a:off x="10747827" y="1750015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37A06A7-1F9A-7947-9463-0310C514C56D}"/>
              </a:ext>
            </a:extLst>
          </p:cNvPr>
          <p:cNvSpPr txBox="1"/>
          <p:nvPr/>
        </p:nvSpPr>
        <p:spPr>
          <a:xfrm>
            <a:off x="3757384" y="6086733"/>
            <a:ext cx="5230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6 ON 5 – BALL ON RIGHT WING</a:t>
            </a:r>
          </a:p>
        </p:txBody>
      </p:sp>
    </p:spTree>
    <p:extLst>
      <p:ext uri="{BB962C8B-B14F-4D97-AF65-F5344CB8AC3E}">
        <p14:creationId xmlns:p14="http://schemas.microsoft.com/office/powerpoint/2010/main" val="412077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118 0 " pathEditMode="relative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118 0 " pathEditMode="relative" ptsTypes="AA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118 0 " pathEditMode="relative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1B5DA3-526A-E548-8B03-7869B7B90E9F}"/>
              </a:ext>
            </a:extLst>
          </p:cNvPr>
          <p:cNvCxnSpPr/>
          <p:nvPr/>
        </p:nvCxnSpPr>
        <p:spPr>
          <a:xfrm>
            <a:off x="0" y="56605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FECE4-750B-A340-BEA6-3DB47C74891B}"/>
              </a:ext>
            </a:extLst>
          </p:cNvPr>
          <p:cNvCxnSpPr/>
          <p:nvPr/>
        </p:nvCxnSpPr>
        <p:spPr>
          <a:xfrm>
            <a:off x="0" y="2344057"/>
            <a:ext cx="12192000" cy="0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FD7B87-22DB-014E-93FF-0750329790ED}"/>
              </a:ext>
            </a:extLst>
          </p:cNvPr>
          <p:cNvCxnSpPr/>
          <p:nvPr/>
        </p:nvCxnSpPr>
        <p:spPr>
          <a:xfrm>
            <a:off x="0" y="5994399"/>
            <a:ext cx="12192000" cy="0"/>
          </a:xfrm>
          <a:prstGeom prst="line">
            <a:avLst/>
          </a:prstGeom>
          <a:ln w="222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B8F180-8496-ED44-B887-C512657E7CAD}"/>
              </a:ext>
            </a:extLst>
          </p:cNvPr>
          <p:cNvCxnSpPr/>
          <p:nvPr/>
        </p:nvCxnSpPr>
        <p:spPr>
          <a:xfrm>
            <a:off x="0" y="5072742"/>
            <a:ext cx="12192000" cy="0"/>
          </a:xfrm>
          <a:prstGeom prst="line">
            <a:avLst/>
          </a:prstGeom>
          <a:ln w="2222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7146765-2167-884A-ADEA-A4975B86DB29}"/>
              </a:ext>
            </a:extLst>
          </p:cNvPr>
          <p:cNvSpPr/>
          <p:nvPr/>
        </p:nvSpPr>
        <p:spPr>
          <a:xfrm>
            <a:off x="4267200" y="0"/>
            <a:ext cx="3657600" cy="566057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B6B997-B60D-8241-BE96-8AF3CD55D7A9}"/>
              </a:ext>
            </a:extLst>
          </p:cNvPr>
          <p:cNvSpPr txBox="1"/>
          <p:nvPr/>
        </p:nvSpPr>
        <p:spPr>
          <a:xfrm>
            <a:off x="0" y="197472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0AAC3A-9B66-394D-8F42-B3D100F47398}"/>
              </a:ext>
            </a:extLst>
          </p:cNvPr>
          <p:cNvSpPr txBox="1"/>
          <p:nvPr/>
        </p:nvSpPr>
        <p:spPr>
          <a:xfrm>
            <a:off x="11669486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5F9C9-EAE3-7A4A-9D53-3085300BDB38}"/>
              </a:ext>
            </a:extLst>
          </p:cNvPr>
          <p:cNvSpPr txBox="1"/>
          <p:nvPr/>
        </p:nvSpPr>
        <p:spPr>
          <a:xfrm>
            <a:off x="0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D9592-AD3E-4D43-ACD6-1281D9B5B03C}"/>
              </a:ext>
            </a:extLst>
          </p:cNvPr>
          <p:cNvSpPr txBox="1"/>
          <p:nvPr/>
        </p:nvSpPr>
        <p:spPr>
          <a:xfrm>
            <a:off x="11669486" y="4682029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531CF-A313-464E-B50C-233619D1333B}"/>
              </a:ext>
            </a:extLst>
          </p:cNvPr>
          <p:cNvSpPr txBox="1"/>
          <p:nvPr/>
        </p:nvSpPr>
        <p:spPr>
          <a:xfrm>
            <a:off x="0" y="470341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3B559-EEFF-004C-8471-B9AE0C4388B2}"/>
              </a:ext>
            </a:extLst>
          </p:cNvPr>
          <p:cNvSpPr txBox="1"/>
          <p:nvPr/>
        </p:nvSpPr>
        <p:spPr>
          <a:xfrm>
            <a:off x="11669486" y="195334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F66876-1E50-2345-AB95-0737FB4AB0E7}"/>
              </a:ext>
            </a:extLst>
          </p:cNvPr>
          <p:cNvSpPr/>
          <p:nvPr/>
        </p:nvSpPr>
        <p:spPr>
          <a:xfrm>
            <a:off x="7547430" y="21380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B6CAAF-C1DB-1045-B744-AE2EB89DAB57}"/>
              </a:ext>
            </a:extLst>
          </p:cNvPr>
          <p:cNvSpPr/>
          <p:nvPr/>
        </p:nvSpPr>
        <p:spPr>
          <a:xfrm>
            <a:off x="9372600" y="209226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E69AE0-005A-E341-BB60-EE250BC55817}"/>
              </a:ext>
            </a:extLst>
          </p:cNvPr>
          <p:cNvSpPr/>
          <p:nvPr/>
        </p:nvSpPr>
        <p:spPr>
          <a:xfrm>
            <a:off x="7547430" y="4569934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DCA223-03F8-674D-913D-F23E4D104A78}"/>
              </a:ext>
            </a:extLst>
          </p:cNvPr>
          <p:cNvSpPr/>
          <p:nvPr/>
        </p:nvSpPr>
        <p:spPr>
          <a:xfrm>
            <a:off x="4074885" y="2092262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5C09D0-1835-C24C-A7E3-AE46CEDBA861}"/>
              </a:ext>
            </a:extLst>
          </p:cNvPr>
          <p:cNvSpPr/>
          <p:nvPr/>
        </p:nvSpPr>
        <p:spPr>
          <a:xfrm>
            <a:off x="4071259" y="4513943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2859FA-44B5-E042-B178-67CFD225D079}"/>
              </a:ext>
            </a:extLst>
          </p:cNvPr>
          <p:cNvSpPr/>
          <p:nvPr/>
        </p:nvSpPr>
        <p:spPr>
          <a:xfrm>
            <a:off x="10980057" y="20745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4F5C7E-C01C-CE41-8327-029F428DE8DC}"/>
              </a:ext>
            </a:extLst>
          </p:cNvPr>
          <p:cNvSpPr/>
          <p:nvPr/>
        </p:nvSpPr>
        <p:spPr>
          <a:xfrm>
            <a:off x="1008743" y="207269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A8C6E8-F2FF-574B-B472-1F6AB4206F76}"/>
              </a:ext>
            </a:extLst>
          </p:cNvPr>
          <p:cNvSpPr/>
          <p:nvPr/>
        </p:nvSpPr>
        <p:spPr>
          <a:xfrm>
            <a:off x="2525486" y="206985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AD68DB-1562-F043-9CE6-4895B952FF95}"/>
              </a:ext>
            </a:extLst>
          </p:cNvPr>
          <p:cNvSpPr/>
          <p:nvPr/>
        </p:nvSpPr>
        <p:spPr>
          <a:xfrm>
            <a:off x="5863771" y="206985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BFD98AA-7FA3-1F4D-A86D-4CE4E96AD25E}"/>
              </a:ext>
            </a:extLst>
          </p:cNvPr>
          <p:cNvSpPr/>
          <p:nvPr/>
        </p:nvSpPr>
        <p:spPr>
          <a:xfrm>
            <a:off x="7547430" y="331768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75BF05-83B6-B543-9DDD-282F0BDF6FF8}"/>
              </a:ext>
            </a:extLst>
          </p:cNvPr>
          <p:cNvSpPr/>
          <p:nvPr/>
        </p:nvSpPr>
        <p:spPr>
          <a:xfrm>
            <a:off x="4078516" y="3330707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AC78E7-1E71-7B4C-B2B6-6A0B1E10EBCC}"/>
              </a:ext>
            </a:extLst>
          </p:cNvPr>
          <p:cNvSpPr/>
          <p:nvPr/>
        </p:nvSpPr>
        <p:spPr>
          <a:xfrm>
            <a:off x="5834742" y="39861"/>
            <a:ext cx="508000" cy="5035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A26F11C-38F1-024B-ADFE-516ADE8D0AA8}"/>
              </a:ext>
            </a:extLst>
          </p:cNvPr>
          <p:cNvCxnSpPr>
            <a:cxnSpLocks/>
          </p:cNvCxnSpPr>
          <p:nvPr/>
        </p:nvCxnSpPr>
        <p:spPr>
          <a:xfrm>
            <a:off x="3113314" y="2335521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F1C50F9-EAC8-5449-91D4-FBB009DF659A}"/>
              </a:ext>
            </a:extLst>
          </p:cNvPr>
          <p:cNvCxnSpPr>
            <a:cxnSpLocks/>
          </p:cNvCxnSpPr>
          <p:nvPr/>
        </p:nvCxnSpPr>
        <p:spPr>
          <a:xfrm>
            <a:off x="4347028" y="3935896"/>
            <a:ext cx="0" cy="451223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E6B8B8E-1852-144F-82FB-992F00230D1E}"/>
              </a:ext>
            </a:extLst>
          </p:cNvPr>
          <p:cNvCxnSpPr>
            <a:cxnSpLocks/>
          </p:cNvCxnSpPr>
          <p:nvPr/>
        </p:nvCxnSpPr>
        <p:spPr>
          <a:xfrm flipV="1">
            <a:off x="4347028" y="2729537"/>
            <a:ext cx="0" cy="551542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29B8229-A2A8-3745-A379-D3F96B4B8228}"/>
              </a:ext>
            </a:extLst>
          </p:cNvPr>
          <p:cNvCxnSpPr>
            <a:cxnSpLocks/>
          </p:cNvCxnSpPr>
          <p:nvPr/>
        </p:nvCxnSpPr>
        <p:spPr>
          <a:xfrm flipH="1">
            <a:off x="5152572" y="2343415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DD81BBC-3F18-D84A-A3BE-655752154F15}"/>
              </a:ext>
            </a:extLst>
          </p:cNvPr>
          <p:cNvCxnSpPr>
            <a:cxnSpLocks/>
          </p:cNvCxnSpPr>
          <p:nvPr/>
        </p:nvCxnSpPr>
        <p:spPr>
          <a:xfrm>
            <a:off x="6502401" y="2343415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751F8F4-E16A-274A-8D53-C5B7AB262BE7}"/>
              </a:ext>
            </a:extLst>
          </p:cNvPr>
          <p:cNvCxnSpPr>
            <a:cxnSpLocks/>
          </p:cNvCxnSpPr>
          <p:nvPr/>
        </p:nvCxnSpPr>
        <p:spPr>
          <a:xfrm>
            <a:off x="10007599" y="2336157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82FA1C5-EF1D-D441-8262-5F98B7AAC078}"/>
              </a:ext>
            </a:extLst>
          </p:cNvPr>
          <p:cNvCxnSpPr>
            <a:cxnSpLocks/>
          </p:cNvCxnSpPr>
          <p:nvPr/>
        </p:nvCxnSpPr>
        <p:spPr>
          <a:xfrm flipH="1">
            <a:off x="1850571" y="2357286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11EAD6C-2BC6-0E48-BEFB-A5667BD7DFE0}"/>
              </a:ext>
            </a:extLst>
          </p:cNvPr>
          <p:cNvCxnSpPr>
            <a:cxnSpLocks/>
          </p:cNvCxnSpPr>
          <p:nvPr/>
        </p:nvCxnSpPr>
        <p:spPr>
          <a:xfrm flipH="1">
            <a:off x="8708572" y="2343415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A7FA55A-180D-F740-BFBD-CF8428C1DC79}"/>
              </a:ext>
            </a:extLst>
          </p:cNvPr>
          <p:cNvCxnSpPr>
            <a:cxnSpLocks/>
          </p:cNvCxnSpPr>
          <p:nvPr/>
        </p:nvCxnSpPr>
        <p:spPr>
          <a:xfrm>
            <a:off x="7801430" y="3935895"/>
            <a:ext cx="0" cy="451223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48910D0-AD78-DC40-AF37-2639D6D4A1D6}"/>
              </a:ext>
            </a:extLst>
          </p:cNvPr>
          <p:cNvCxnSpPr>
            <a:cxnSpLocks/>
          </p:cNvCxnSpPr>
          <p:nvPr/>
        </p:nvCxnSpPr>
        <p:spPr>
          <a:xfrm flipV="1">
            <a:off x="7808689" y="2729537"/>
            <a:ext cx="0" cy="551542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BC5DF6B8-D58A-0B41-9CC3-D0E9C04FFD7C}"/>
              </a:ext>
            </a:extLst>
          </p:cNvPr>
          <p:cNvSpPr/>
          <p:nvPr/>
        </p:nvSpPr>
        <p:spPr>
          <a:xfrm>
            <a:off x="10747827" y="1750015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F96FB01-EB73-3847-A90C-5BF19D09A28A}"/>
              </a:ext>
            </a:extLst>
          </p:cNvPr>
          <p:cNvSpPr txBox="1"/>
          <p:nvPr/>
        </p:nvSpPr>
        <p:spPr>
          <a:xfrm>
            <a:off x="2501897" y="5866097"/>
            <a:ext cx="7505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6 ON 5 – BALL ON RIGHT WING TO GOAL LINE</a:t>
            </a:r>
          </a:p>
          <a:p>
            <a:pPr algn="ctr"/>
            <a:r>
              <a:rPr lang="en-US" sz="3000" b="1" dirty="0"/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43229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 L -0.07539 -0.164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6" y="-82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7 L -0.06497 -0.183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5" y="-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7 L 0.05782 0.0907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1" y="453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33333E-6 L 0.04583 -0.1152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83 -0.11227 " pathEditMode="relative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39 -0.16458 L -0.48555 -0.091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08" y="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711 -0.09236 L -0.52513 -0.2488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1" y="-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  <p:bldP spid="26" grpId="0" animBg="1"/>
      <p:bldP spid="28" grpId="0" animBg="1"/>
      <p:bldP spid="38" grpId="0" animBg="1"/>
      <p:bldP spid="38" grpId="1" animBg="1"/>
      <p:bldP spid="38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1B5DA3-526A-E548-8B03-7869B7B90E9F}"/>
              </a:ext>
            </a:extLst>
          </p:cNvPr>
          <p:cNvCxnSpPr/>
          <p:nvPr/>
        </p:nvCxnSpPr>
        <p:spPr>
          <a:xfrm>
            <a:off x="0" y="56605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FECE4-750B-A340-BEA6-3DB47C74891B}"/>
              </a:ext>
            </a:extLst>
          </p:cNvPr>
          <p:cNvCxnSpPr/>
          <p:nvPr/>
        </p:nvCxnSpPr>
        <p:spPr>
          <a:xfrm>
            <a:off x="0" y="2344057"/>
            <a:ext cx="12192000" cy="0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FD7B87-22DB-014E-93FF-0750329790ED}"/>
              </a:ext>
            </a:extLst>
          </p:cNvPr>
          <p:cNvCxnSpPr/>
          <p:nvPr/>
        </p:nvCxnSpPr>
        <p:spPr>
          <a:xfrm>
            <a:off x="0" y="5994399"/>
            <a:ext cx="12192000" cy="0"/>
          </a:xfrm>
          <a:prstGeom prst="line">
            <a:avLst/>
          </a:prstGeom>
          <a:ln w="222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B8F180-8496-ED44-B887-C512657E7CAD}"/>
              </a:ext>
            </a:extLst>
          </p:cNvPr>
          <p:cNvCxnSpPr/>
          <p:nvPr/>
        </p:nvCxnSpPr>
        <p:spPr>
          <a:xfrm>
            <a:off x="0" y="5072742"/>
            <a:ext cx="12192000" cy="0"/>
          </a:xfrm>
          <a:prstGeom prst="line">
            <a:avLst/>
          </a:prstGeom>
          <a:ln w="2222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7146765-2167-884A-ADEA-A4975B86DB29}"/>
              </a:ext>
            </a:extLst>
          </p:cNvPr>
          <p:cNvSpPr/>
          <p:nvPr/>
        </p:nvSpPr>
        <p:spPr>
          <a:xfrm>
            <a:off x="4267200" y="0"/>
            <a:ext cx="3657600" cy="566057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B6B997-B60D-8241-BE96-8AF3CD55D7A9}"/>
              </a:ext>
            </a:extLst>
          </p:cNvPr>
          <p:cNvSpPr txBox="1"/>
          <p:nvPr/>
        </p:nvSpPr>
        <p:spPr>
          <a:xfrm>
            <a:off x="0" y="197472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0AAC3A-9B66-394D-8F42-B3D100F47398}"/>
              </a:ext>
            </a:extLst>
          </p:cNvPr>
          <p:cNvSpPr txBox="1"/>
          <p:nvPr/>
        </p:nvSpPr>
        <p:spPr>
          <a:xfrm>
            <a:off x="11669486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5F9C9-EAE3-7A4A-9D53-3085300BDB38}"/>
              </a:ext>
            </a:extLst>
          </p:cNvPr>
          <p:cNvSpPr txBox="1"/>
          <p:nvPr/>
        </p:nvSpPr>
        <p:spPr>
          <a:xfrm>
            <a:off x="0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D9592-AD3E-4D43-ACD6-1281D9B5B03C}"/>
              </a:ext>
            </a:extLst>
          </p:cNvPr>
          <p:cNvSpPr txBox="1"/>
          <p:nvPr/>
        </p:nvSpPr>
        <p:spPr>
          <a:xfrm>
            <a:off x="11669486" y="4682029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531CF-A313-464E-B50C-233619D1333B}"/>
              </a:ext>
            </a:extLst>
          </p:cNvPr>
          <p:cNvSpPr txBox="1"/>
          <p:nvPr/>
        </p:nvSpPr>
        <p:spPr>
          <a:xfrm>
            <a:off x="0" y="470341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3B559-EEFF-004C-8471-B9AE0C4388B2}"/>
              </a:ext>
            </a:extLst>
          </p:cNvPr>
          <p:cNvSpPr txBox="1"/>
          <p:nvPr/>
        </p:nvSpPr>
        <p:spPr>
          <a:xfrm>
            <a:off x="11669486" y="195334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F66876-1E50-2345-AB95-0737FB4AB0E7}"/>
              </a:ext>
            </a:extLst>
          </p:cNvPr>
          <p:cNvSpPr/>
          <p:nvPr/>
        </p:nvSpPr>
        <p:spPr>
          <a:xfrm>
            <a:off x="7547430" y="21380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B6CAAF-C1DB-1045-B744-AE2EB89DAB57}"/>
              </a:ext>
            </a:extLst>
          </p:cNvPr>
          <p:cNvSpPr/>
          <p:nvPr/>
        </p:nvSpPr>
        <p:spPr>
          <a:xfrm>
            <a:off x="9372600" y="209226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E69AE0-005A-E341-BB60-EE250BC55817}"/>
              </a:ext>
            </a:extLst>
          </p:cNvPr>
          <p:cNvSpPr/>
          <p:nvPr/>
        </p:nvSpPr>
        <p:spPr>
          <a:xfrm>
            <a:off x="7547430" y="4569934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DCA223-03F8-674D-913D-F23E4D104A78}"/>
              </a:ext>
            </a:extLst>
          </p:cNvPr>
          <p:cNvSpPr/>
          <p:nvPr/>
        </p:nvSpPr>
        <p:spPr>
          <a:xfrm>
            <a:off x="4074885" y="2092262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5C09D0-1835-C24C-A7E3-AE46CEDBA861}"/>
              </a:ext>
            </a:extLst>
          </p:cNvPr>
          <p:cNvSpPr/>
          <p:nvPr/>
        </p:nvSpPr>
        <p:spPr>
          <a:xfrm>
            <a:off x="4071259" y="4513943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2859FA-44B5-E042-B178-67CFD225D079}"/>
              </a:ext>
            </a:extLst>
          </p:cNvPr>
          <p:cNvSpPr/>
          <p:nvPr/>
        </p:nvSpPr>
        <p:spPr>
          <a:xfrm>
            <a:off x="10980057" y="20745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4F5C7E-C01C-CE41-8327-029F428DE8DC}"/>
              </a:ext>
            </a:extLst>
          </p:cNvPr>
          <p:cNvSpPr/>
          <p:nvPr/>
        </p:nvSpPr>
        <p:spPr>
          <a:xfrm>
            <a:off x="1008743" y="207269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A8C6E8-F2FF-574B-B472-1F6AB4206F76}"/>
              </a:ext>
            </a:extLst>
          </p:cNvPr>
          <p:cNvSpPr/>
          <p:nvPr/>
        </p:nvSpPr>
        <p:spPr>
          <a:xfrm>
            <a:off x="2525486" y="206985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AD68DB-1562-F043-9CE6-4895B952FF95}"/>
              </a:ext>
            </a:extLst>
          </p:cNvPr>
          <p:cNvSpPr/>
          <p:nvPr/>
        </p:nvSpPr>
        <p:spPr>
          <a:xfrm>
            <a:off x="5863771" y="206985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BFD98AA-7FA3-1F4D-A86D-4CE4E96AD25E}"/>
              </a:ext>
            </a:extLst>
          </p:cNvPr>
          <p:cNvSpPr/>
          <p:nvPr/>
        </p:nvSpPr>
        <p:spPr>
          <a:xfrm>
            <a:off x="7547430" y="331768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75BF05-83B6-B543-9DDD-282F0BDF6FF8}"/>
              </a:ext>
            </a:extLst>
          </p:cNvPr>
          <p:cNvSpPr/>
          <p:nvPr/>
        </p:nvSpPr>
        <p:spPr>
          <a:xfrm>
            <a:off x="4078516" y="3330707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AC78E7-1E71-7B4C-B2B6-6A0B1E10EBCC}"/>
              </a:ext>
            </a:extLst>
          </p:cNvPr>
          <p:cNvSpPr/>
          <p:nvPr/>
        </p:nvSpPr>
        <p:spPr>
          <a:xfrm>
            <a:off x="5834742" y="39861"/>
            <a:ext cx="508000" cy="5035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A26F11C-38F1-024B-ADFE-516ADE8D0AA8}"/>
              </a:ext>
            </a:extLst>
          </p:cNvPr>
          <p:cNvCxnSpPr>
            <a:cxnSpLocks/>
          </p:cNvCxnSpPr>
          <p:nvPr/>
        </p:nvCxnSpPr>
        <p:spPr>
          <a:xfrm>
            <a:off x="3113314" y="2335521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F1C50F9-EAC8-5449-91D4-FBB009DF659A}"/>
              </a:ext>
            </a:extLst>
          </p:cNvPr>
          <p:cNvCxnSpPr>
            <a:cxnSpLocks/>
          </p:cNvCxnSpPr>
          <p:nvPr/>
        </p:nvCxnSpPr>
        <p:spPr>
          <a:xfrm>
            <a:off x="4347028" y="3935896"/>
            <a:ext cx="0" cy="451223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E6B8B8E-1852-144F-82FB-992F00230D1E}"/>
              </a:ext>
            </a:extLst>
          </p:cNvPr>
          <p:cNvCxnSpPr>
            <a:cxnSpLocks/>
          </p:cNvCxnSpPr>
          <p:nvPr/>
        </p:nvCxnSpPr>
        <p:spPr>
          <a:xfrm flipV="1">
            <a:off x="4347028" y="2729537"/>
            <a:ext cx="0" cy="551542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29B8229-A2A8-3745-A379-D3F96B4B8228}"/>
              </a:ext>
            </a:extLst>
          </p:cNvPr>
          <p:cNvCxnSpPr>
            <a:cxnSpLocks/>
          </p:cNvCxnSpPr>
          <p:nvPr/>
        </p:nvCxnSpPr>
        <p:spPr>
          <a:xfrm flipH="1">
            <a:off x="5152572" y="2343415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DD81BBC-3F18-D84A-A3BE-655752154F15}"/>
              </a:ext>
            </a:extLst>
          </p:cNvPr>
          <p:cNvCxnSpPr>
            <a:cxnSpLocks/>
          </p:cNvCxnSpPr>
          <p:nvPr/>
        </p:nvCxnSpPr>
        <p:spPr>
          <a:xfrm>
            <a:off x="6502401" y="2343415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751F8F4-E16A-274A-8D53-C5B7AB262BE7}"/>
              </a:ext>
            </a:extLst>
          </p:cNvPr>
          <p:cNvCxnSpPr>
            <a:cxnSpLocks/>
          </p:cNvCxnSpPr>
          <p:nvPr/>
        </p:nvCxnSpPr>
        <p:spPr>
          <a:xfrm>
            <a:off x="10007599" y="2336157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82FA1C5-EF1D-D441-8262-5F98B7AAC078}"/>
              </a:ext>
            </a:extLst>
          </p:cNvPr>
          <p:cNvCxnSpPr>
            <a:cxnSpLocks/>
          </p:cNvCxnSpPr>
          <p:nvPr/>
        </p:nvCxnSpPr>
        <p:spPr>
          <a:xfrm flipH="1">
            <a:off x="1850571" y="2357286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11EAD6C-2BC6-0E48-BEFB-A5667BD7DFE0}"/>
              </a:ext>
            </a:extLst>
          </p:cNvPr>
          <p:cNvCxnSpPr>
            <a:cxnSpLocks/>
          </p:cNvCxnSpPr>
          <p:nvPr/>
        </p:nvCxnSpPr>
        <p:spPr>
          <a:xfrm flipH="1">
            <a:off x="8708572" y="2343415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A7FA55A-180D-F740-BFBD-CF8428C1DC79}"/>
              </a:ext>
            </a:extLst>
          </p:cNvPr>
          <p:cNvCxnSpPr>
            <a:cxnSpLocks/>
          </p:cNvCxnSpPr>
          <p:nvPr/>
        </p:nvCxnSpPr>
        <p:spPr>
          <a:xfrm>
            <a:off x="7801430" y="3935895"/>
            <a:ext cx="0" cy="451223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48910D0-AD78-DC40-AF37-2639D6D4A1D6}"/>
              </a:ext>
            </a:extLst>
          </p:cNvPr>
          <p:cNvCxnSpPr>
            <a:cxnSpLocks/>
          </p:cNvCxnSpPr>
          <p:nvPr/>
        </p:nvCxnSpPr>
        <p:spPr>
          <a:xfrm flipV="1">
            <a:off x="7808689" y="2729537"/>
            <a:ext cx="0" cy="551542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BC5DF6B8-D58A-0B41-9CC3-D0E9C04FFD7C}"/>
              </a:ext>
            </a:extLst>
          </p:cNvPr>
          <p:cNvSpPr/>
          <p:nvPr/>
        </p:nvSpPr>
        <p:spPr>
          <a:xfrm>
            <a:off x="10747827" y="1750015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464431B-6A8F-2444-8F29-4508A1C3CAF6}"/>
              </a:ext>
            </a:extLst>
          </p:cNvPr>
          <p:cNvSpPr txBox="1"/>
          <p:nvPr/>
        </p:nvSpPr>
        <p:spPr>
          <a:xfrm>
            <a:off x="2501897" y="5866097"/>
            <a:ext cx="7505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6 ON 5 – BALL ON RIGHT WING TO GOAL LINE</a:t>
            </a:r>
          </a:p>
          <a:p>
            <a:pPr algn="ctr"/>
            <a:r>
              <a:rPr lang="en-US" sz="3000" b="1" dirty="0"/>
              <a:t>OPTION 2</a:t>
            </a:r>
          </a:p>
        </p:txBody>
      </p:sp>
    </p:spTree>
    <p:extLst>
      <p:ext uri="{BB962C8B-B14F-4D97-AF65-F5344CB8AC3E}">
        <p14:creationId xmlns:p14="http://schemas.microsoft.com/office/powerpoint/2010/main" val="175623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 L -0.07539 -0.164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6" y="-82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7 L -0.06497 -0.183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5" y="-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7 L 0.05782 0.0907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1" y="453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33333E-6 L 0.04583 -0.1152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4935 -0.1858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4" y="-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39 -0.16458 L -0.18463 0.1557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856 0.15787 L -0.26849 -0.2495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3" y="-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  <p:bldP spid="26" grpId="0" animBg="1"/>
      <p:bldP spid="28" grpId="0" animBg="1"/>
      <p:bldP spid="38" grpId="0" animBg="1"/>
      <p:bldP spid="38" grpId="1" animBg="1"/>
      <p:bldP spid="38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1B5DA3-526A-E548-8B03-7869B7B90E9F}"/>
              </a:ext>
            </a:extLst>
          </p:cNvPr>
          <p:cNvCxnSpPr/>
          <p:nvPr/>
        </p:nvCxnSpPr>
        <p:spPr>
          <a:xfrm>
            <a:off x="0" y="56605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FECE4-750B-A340-BEA6-3DB47C74891B}"/>
              </a:ext>
            </a:extLst>
          </p:cNvPr>
          <p:cNvCxnSpPr/>
          <p:nvPr/>
        </p:nvCxnSpPr>
        <p:spPr>
          <a:xfrm>
            <a:off x="0" y="2344057"/>
            <a:ext cx="12192000" cy="0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FD7B87-22DB-014E-93FF-0750329790ED}"/>
              </a:ext>
            </a:extLst>
          </p:cNvPr>
          <p:cNvCxnSpPr/>
          <p:nvPr/>
        </p:nvCxnSpPr>
        <p:spPr>
          <a:xfrm>
            <a:off x="0" y="5994399"/>
            <a:ext cx="12192000" cy="0"/>
          </a:xfrm>
          <a:prstGeom prst="line">
            <a:avLst/>
          </a:prstGeom>
          <a:ln w="222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B8F180-8496-ED44-B887-C512657E7CAD}"/>
              </a:ext>
            </a:extLst>
          </p:cNvPr>
          <p:cNvCxnSpPr/>
          <p:nvPr/>
        </p:nvCxnSpPr>
        <p:spPr>
          <a:xfrm>
            <a:off x="0" y="5072742"/>
            <a:ext cx="12192000" cy="0"/>
          </a:xfrm>
          <a:prstGeom prst="line">
            <a:avLst/>
          </a:prstGeom>
          <a:ln w="2222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7146765-2167-884A-ADEA-A4975B86DB29}"/>
              </a:ext>
            </a:extLst>
          </p:cNvPr>
          <p:cNvSpPr/>
          <p:nvPr/>
        </p:nvSpPr>
        <p:spPr>
          <a:xfrm>
            <a:off x="4267200" y="0"/>
            <a:ext cx="3657600" cy="566057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B6B997-B60D-8241-BE96-8AF3CD55D7A9}"/>
              </a:ext>
            </a:extLst>
          </p:cNvPr>
          <p:cNvSpPr txBox="1"/>
          <p:nvPr/>
        </p:nvSpPr>
        <p:spPr>
          <a:xfrm>
            <a:off x="0" y="197472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0AAC3A-9B66-394D-8F42-B3D100F47398}"/>
              </a:ext>
            </a:extLst>
          </p:cNvPr>
          <p:cNvSpPr txBox="1"/>
          <p:nvPr/>
        </p:nvSpPr>
        <p:spPr>
          <a:xfrm>
            <a:off x="11669486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5F9C9-EAE3-7A4A-9D53-3085300BDB38}"/>
              </a:ext>
            </a:extLst>
          </p:cNvPr>
          <p:cNvSpPr txBox="1"/>
          <p:nvPr/>
        </p:nvSpPr>
        <p:spPr>
          <a:xfrm>
            <a:off x="0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D9592-AD3E-4D43-ACD6-1281D9B5B03C}"/>
              </a:ext>
            </a:extLst>
          </p:cNvPr>
          <p:cNvSpPr txBox="1"/>
          <p:nvPr/>
        </p:nvSpPr>
        <p:spPr>
          <a:xfrm>
            <a:off x="11669486" y="4682029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531CF-A313-464E-B50C-233619D1333B}"/>
              </a:ext>
            </a:extLst>
          </p:cNvPr>
          <p:cNvSpPr txBox="1"/>
          <p:nvPr/>
        </p:nvSpPr>
        <p:spPr>
          <a:xfrm>
            <a:off x="0" y="470341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3B559-EEFF-004C-8471-B9AE0C4388B2}"/>
              </a:ext>
            </a:extLst>
          </p:cNvPr>
          <p:cNvSpPr txBox="1"/>
          <p:nvPr/>
        </p:nvSpPr>
        <p:spPr>
          <a:xfrm>
            <a:off x="11669486" y="195334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F66876-1E50-2345-AB95-0737FB4AB0E7}"/>
              </a:ext>
            </a:extLst>
          </p:cNvPr>
          <p:cNvSpPr/>
          <p:nvPr/>
        </p:nvSpPr>
        <p:spPr>
          <a:xfrm>
            <a:off x="7547430" y="21380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B6CAAF-C1DB-1045-B744-AE2EB89DAB57}"/>
              </a:ext>
            </a:extLst>
          </p:cNvPr>
          <p:cNvSpPr/>
          <p:nvPr/>
        </p:nvSpPr>
        <p:spPr>
          <a:xfrm>
            <a:off x="10123714" y="2069851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E69AE0-005A-E341-BB60-EE250BC55817}"/>
              </a:ext>
            </a:extLst>
          </p:cNvPr>
          <p:cNvSpPr/>
          <p:nvPr/>
        </p:nvSpPr>
        <p:spPr>
          <a:xfrm>
            <a:off x="7547430" y="4569934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DCA223-03F8-674D-913D-F23E4D104A78}"/>
              </a:ext>
            </a:extLst>
          </p:cNvPr>
          <p:cNvSpPr/>
          <p:nvPr/>
        </p:nvSpPr>
        <p:spPr>
          <a:xfrm>
            <a:off x="4074885" y="2092262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5C09D0-1835-C24C-A7E3-AE46CEDBA861}"/>
              </a:ext>
            </a:extLst>
          </p:cNvPr>
          <p:cNvSpPr/>
          <p:nvPr/>
        </p:nvSpPr>
        <p:spPr>
          <a:xfrm>
            <a:off x="4071259" y="4513943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2859FA-44B5-E042-B178-67CFD225D079}"/>
              </a:ext>
            </a:extLst>
          </p:cNvPr>
          <p:cNvSpPr/>
          <p:nvPr/>
        </p:nvSpPr>
        <p:spPr>
          <a:xfrm>
            <a:off x="10980057" y="20745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4F5C7E-C01C-CE41-8327-029F428DE8DC}"/>
              </a:ext>
            </a:extLst>
          </p:cNvPr>
          <p:cNvSpPr/>
          <p:nvPr/>
        </p:nvSpPr>
        <p:spPr>
          <a:xfrm>
            <a:off x="1008743" y="207269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A8C6E8-F2FF-574B-B472-1F6AB4206F76}"/>
              </a:ext>
            </a:extLst>
          </p:cNvPr>
          <p:cNvSpPr/>
          <p:nvPr/>
        </p:nvSpPr>
        <p:spPr>
          <a:xfrm>
            <a:off x="2525486" y="206985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AD68DB-1562-F043-9CE6-4895B952FF95}"/>
              </a:ext>
            </a:extLst>
          </p:cNvPr>
          <p:cNvSpPr/>
          <p:nvPr/>
        </p:nvSpPr>
        <p:spPr>
          <a:xfrm>
            <a:off x="5863771" y="2069852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BFD98AA-7FA3-1F4D-A86D-4CE4E96AD25E}"/>
              </a:ext>
            </a:extLst>
          </p:cNvPr>
          <p:cNvSpPr/>
          <p:nvPr/>
        </p:nvSpPr>
        <p:spPr>
          <a:xfrm>
            <a:off x="7547430" y="331768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75BF05-83B6-B543-9DDD-282F0BDF6FF8}"/>
              </a:ext>
            </a:extLst>
          </p:cNvPr>
          <p:cNvSpPr/>
          <p:nvPr/>
        </p:nvSpPr>
        <p:spPr>
          <a:xfrm>
            <a:off x="4078516" y="3330707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AC78E7-1E71-7B4C-B2B6-6A0B1E10EBCC}"/>
              </a:ext>
            </a:extLst>
          </p:cNvPr>
          <p:cNvSpPr/>
          <p:nvPr/>
        </p:nvSpPr>
        <p:spPr>
          <a:xfrm>
            <a:off x="5834742" y="39861"/>
            <a:ext cx="508000" cy="5035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A26F11C-38F1-024B-ADFE-516ADE8D0AA8}"/>
              </a:ext>
            </a:extLst>
          </p:cNvPr>
          <p:cNvCxnSpPr>
            <a:cxnSpLocks/>
          </p:cNvCxnSpPr>
          <p:nvPr/>
        </p:nvCxnSpPr>
        <p:spPr>
          <a:xfrm>
            <a:off x="3113314" y="2335521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F1C50F9-EAC8-5449-91D4-FBB009DF659A}"/>
              </a:ext>
            </a:extLst>
          </p:cNvPr>
          <p:cNvCxnSpPr>
            <a:cxnSpLocks/>
          </p:cNvCxnSpPr>
          <p:nvPr/>
        </p:nvCxnSpPr>
        <p:spPr>
          <a:xfrm>
            <a:off x="4347028" y="3935896"/>
            <a:ext cx="0" cy="451223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E6B8B8E-1852-144F-82FB-992F00230D1E}"/>
              </a:ext>
            </a:extLst>
          </p:cNvPr>
          <p:cNvCxnSpPr>
            <a:cxnSpLocks/>
          </p:cNvCxnSpPr>
          <p:nvPr/>
        </p:nvCxnSpPr>
        <p:spPr>
          <a:xfrm flipV="1">
            <a:off x="4347028" y="2729537"/>
            <a:ext cx="0" cy="551542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29B8229-A2A8-3745-A379-D3F96B4B8228}"/>
              </a:ext>
            </a:extLst>
          </p:cNvPr>
          <p:cNvCxnSpPr>
            <a:cxnSpLocks/>
          </p:cNvCxnSpPr>
          <p:nvPr/>
        </p:nvCxnSpPr>
        <p:spPr>
          <a:xfrm flipH="1">
            <a:off x="5152572" y="2343415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DD81BBC-3F18-D84A-A3BE-655752154F15}"/>
              </a:ext>
            </a:extLst>
          </p:cNvPr>
          <p:cNvCxnSpPr>
            <a:cxnSpLocks/>
          </p:cNvCxnSpPr>
          <p:nvPr/>
        </p:nvCxnSpPr>
        <p:spPr>
          <a:xfrm>
            <a:off x="6502401" y="2343415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751F8F4-E16A-274A-8D53-C5B7AB262BE7}"/>
              </a:ext>
            </a:extLst>
          </p:cNvPr>
          <p:cNvCxnSpPr>
            <a:cxnSpLocks/>
          </p:cNvCxnSpPr>
          <p:nvPr/>
        </p:nvCxnSpPr>
        <p:spPr>
          <a:xfrm>
            <a:off x="10007599" y="2336157"/>
            <a:ext cx="624115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82FA1C5-EF1D-D441-8262-5F98B7AAC078}"/>
              </a:ext>
            </a:extLst>
          </p:cNvPr>
          <p:cNvCxnSpPr>
            <a:cxnSpLocks/>
          </p:cNvCxnSpPr>
          <p:nvPr/>
        </p:nvCxnSpPr>
        <p:spPr>
          <a:xfrm flipH="1">
            <a:off x="1850571" y="2357286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11EAD6C-2BC6-0E48-BEFB-A5667BD7DFE0}"/>
              </a:ext>
            </a:extLst>
          </p:cNvPr>
          <p:cNvCxnSpPr>
            <a:cxnSpLocks/>
          </p:cNvCxnSpPr>
          <p:nvPr/>
        </p:nvCxnSpPr>
        <p:spPr>
          <a:xfrm flipH="1">
            <a:off x="8708572" y="2343415"/>
            <a:ext cx="558799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A7FA55A-180D-F740-BFBD-CF8428C1DC79}"/>
              </a:ext>
            </a:extLst>
          </p:cNvPr>
          <p:cNvCxnSpPr>
            <a:cxnSpLocks/>
          </p:cNvCxnSpPr>
          <p:nvPr/>
        </p:nvCxnSpPr>
        <p:spPr>
          <a:xfrm>
            <a:off x="7801430" y="3935895"/>
            <a:ext cx="0" cy="451223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48910D0-AD78-DC40-AF37-2639D6D4A1D6}"/>
              </a:ext>
            </a:extLst>
          </p:cNvPr>
          <p:cNvCxnSpPr>
            <a:cxnSpLocks/>
          </p:cNvCxnSpPr>
          <p:nvPr/>
        </p:nvCxnSpPr>
        <p:spPr>
          <a:xfrm flipV="1">
            <a:off x="7808689" y="2729537"/>
            <a:ext cx="0" cy="551542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0FC1EB98-35CD-8046-8BB6-A98592C9B4E6}"/>
              </a:ext>
            </a:extLst>
          </p:cNvPr>
          <p:cNvSpPr/>
          <p:nvPr/>
        </p:nvSpPr>
        <p:spPr>
          <a:xfrm>
            <a:off x="7367430" y="4218363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3822307-874A-B842-A63B-DFBD59F910BB}"/>
              </a:ext>
            </a:extLst>
          </p:cNvPr>
          <p:cNvSpPr txBox="1"/>
          <p:nvPr/>
        </p:nvSpPr>
        <p:spPr>
          <a:xfrm>
            <a:off x="3757384" y="6086733"/>
            <a:ext cx="5230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6 ON 5 – BALL ON RIGHT POST</a:t>
            </a:r>
          </a:p>
        </p:txBody>
      </p:sp>
    </p:spTree>
    <p:extLst>
      <p:ext uri="{BB962C8B-B14F-4D97-AF65-F5344CB8AC3E}">
        <p14:creationId xmlns:p14="http://schemas.microsoft.com/office/powerpoint/2010/main" val="219424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68 -0.00232 L -0.10768 0.001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07407E-6 L 0.10235 0.004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17" y="20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872 0.00509 " pathEditMode="relative" ptsTypes="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065 0.05741 " pathEditMode="relative" ptsTypes="AA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402 " pathEditMode="relative" ptsTypes="AA">
                                      <p:cBhvr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66AAF-A9E3-6D4F-88BC-85CBEC17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4819E-5474-4B43-A58A-32664ABB5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outcomes of shots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goal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goalkeeper saves cleanly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goalkeeper saves - deflects behind</a:t>
            </a:r>
          </a:p>
          <a:p>
            <a:pPr lvl="1"/>
            <a:r>
              <a:rPr lang="en-US" dirty="0"/>
              <a:t>goalkeeper saves – rebounds to pool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to attacking player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to defender</a:t>
            </a:r>
          </a:p>
          <a:p>
            <a:pPr lvl="1"/>
            <a:r>
              <a:rPr lang="en-US" dirty="0"/>
              <a:t>hits ‘woodwork’ – rebounds to pool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to attacking player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to defender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shoots wide</a:t>
            </a:r>
          </a:p>
        </p:txBody>
      </p:sp>
    </p:spTree>
    <p:extLst>
      <p:ext uri="{BB962C8B-B14F-4D97-AF65-F5344CB8AC3E}">
        <p14:creationId xmlns:p14="http://schemas.microsoft.com/office/powerpoint/2010/main" val="274992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B382F9-7962-B045-8703-1C5A9EBCCB19}"/>
              </a:ext>
            </a:extLst>
          </p:cNvPr>
          <p:cNvSpPr/>
          <p:nvPr/>
        </p:nvSpPr>
        <p:spPr>
          <a:xfrm>
            <a:off x="0" y="2533598"/>
            <a:ext cx="513567" cy="1790804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12FB13-88E7-4D4C-87D8-B25B4E26132E}"/>
              </a:ext>
            </a:extLst>
          </p:cNvPr>
          <p:cNvSpPr/>
          <p:nvPr/>
        </p:nvSpPr>
        <p:spPr>
          <a:xfrm>
            <a:off x="11678433" y="2533598"/>
            <a:ext cx="513567" cy="1790804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E2DC4D-73C1-3147-93D9-FCC442BF5E43}"/>
              </a:ext>
            </a:extLst>
          </p:cNvPr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17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D52A3C-6441-5141-9572-B2207898B020}"/>
              </a:ext>
            </a:extLst>
          </p:cNvPr>
          <p:cNvCxnSpPr/>
          <p:nvPr/>
        </p:nvCxnSpPr>
        <p:spPr>
          <a:xfrm>
            <a:off x="2329542" y="-21771"/>
            <a:ext cx="0" cy="6858000"/>
          </a:xfrm>
          <a:prstGeom prst="line">
            <a:avLst/>
          </a:prstGeom>
          <a:ln w="31750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737739-6D1E-EB4B-B891-370489D76428}"/>
              </a:ext>
            </a:extLst>
          </p:cNvPr>
          <p:cNvCxnSpPr/>
          <p:nvPr/>
        </p:nvCxnSpPr>
        <p:spPr>
          <a:xfrm>
            <a:off x="2728686" y="-21771"/>
            <a:ext cx="0" cy="6858000"/>
          </a:xfrm>
          <a:prstGeom prst="line">
            <a:avLst/>
          </a:prstGeom>
          <a:ln w="317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5C52A-A3CD-7642-AAC1-8F3F0D66F102}"/>
              </a:ext>
            </a:extLst>
          </p:cNvPr>
          <p:cNvCxnSpPr/>
          <p:nvPr/>
        </p:nvCxnSpPr>
        <p:spPr>
          <a:xfrm>
            <a:off x="1277256" y="-21771"/>
            <a:ext cx="0" cy="6858000"/>
          </a:xfrm>
          <a:prstGeom prst="line">
            <a:avLst/>
          </a:prstGeom>
          <a:ln w="317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9C1126-52A6-4F4C-833D-E4395B098C7D}"/>
              </a:ext>
            </a:extLst>
          </p:cNvPr>
          <p:cNvCxnSpPr/>
          <p:nvPr/>
        </p:nvCxnSpPr>
        <p:spPr>
          <a:xfrm>
            <a:off x="9332686" y="0"/>
            <a:ext cx="0" cy="6858000"/>
          </a:xfrm>
          <a:prstGeom prst="line">
            <a:avLst/>
          </a:prstGeom>
          <a:ln w="317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A5F61E-136E-474C-B9C7-1017E5DB9E02}"/>
              </a:ext>
            </a:extLst>
          </p:cNvPr>
          <p:cNvCxnSpPr/>
          <p:nvPr/>
        </p:nvCxnSpPr>
        <p:spPr>
          <a:xfrm>
            <a:off x="9862457" y="0"/>
            <a:ext cx="0" cy="6858000"/>
          </a:xfrm>
          <a:prstGeom prst="line">
            <a:avLst/>
          </a:prstGeom>
          <a:ln w="31750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0A9E70B-EA9F-874E-B999-5389ABD6E7D9}"/>
              </a:ext>
            </a:extLst>
          </p:cNvPr>
          <p:cNvCxnSpPr/>
          <p:nvPr/>
        </p:nvCxnSpPr>
        <p:spPr>
          <a:xfrm>
            <a:off x="10914743" y="0"/>
            <a:ext cx="0" cy="6858000"/>
          </a:xfrm>
          <a:prstGeom prst="line">
            <a:avLst/>
          </a:prstGeom>
          <a:ln w="317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11682B5-DD69-4340-BFC6-830A45EFFF98}"/>
              </a:ext>
            </a:extLst>
          </p:cNvPr>
          <p:cNvCxnSpPr/>
          <p:nvPr/>
        </p:nvCxnSpPr>
        <p:spPr>
          <a:xfrm>
            <a:off x="499053" y="0"/>
            <a:ext cx="0" cy="6858000"/>
          </a:xfrm>
          <a:prstGeom prst="line">
            <a:avLst/>
          </a:prstGeom>
          <a:ln w="317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74317B8-09CA-4F4E-ACF2-EA3CF1066534}"/>
              </a:ext>
            </a:extLst>
          </p:cNvPr>
          <p:cNvCxnSpPr/>
          <p:nvPr/>
        </p:nvCxnSpPr>
        <p:spPr>
          <a:xfrm>
            <a:off x="11678433" y="0"/>
            <a:ext cx="0" cy="6858000"/>
          </a:xfrm>
          <a:prstGeom prst="line">
            <a:avLst/>
          </a:prstGeom>
          <a:ln w="317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09F866BE-240C-1846-BF34-C2753CB19B79}"/>
              </a:ext>
            </a:extLst>
          </p:cNvPr>
          <p:cNvSpPr/>
          <p:nvPr/>
        </p:nvSpPr>
        <p:spPr>
          <a:xfrm>
            <a:off x="1191339" y="3254400"/>
            <a:ext cx="360000" cy="34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2744C17-346C-F54C-BA01-A5D806222F0B}"/>
              </a:ext>
            </a:extLst>
          </p:cNvPr>
          <p:cNvSpPr/>
          <p:nvPr/>
        </p:nvSpPr>
        <p:spPr>
          <a:xfrm>
            <a:off x="1299026" y="805542"/>
            <a:ext cx="360000" cy="34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679DE61-9AF8-2B45-9F90-2959BBA9A2C9}"/>
              </a:ext>
            </a:extLst>
          </p:cNvPr>
          <p:cNvSpPr/>
          <p:nvPr/>
        </p:nvSpPr>
        <p:spPr>
          <a:xfrm>
            <a:off x="1234298" y="5493228"/>
            <a:ext cx="360000" cy="34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400F89B-8E5C-EC4B-A2F5-3266B2684D5E}"/>
              </a:ext>
            </a:extLst>
          </p:cNvPr>
          <p:cNvSpPr/>
          <p:nvPr/>
        </p:nvSpPr>
        <p:spPr>
          <a:xfrm>
            <a:off x="2205912" y="1987175"/>
            <a:ext cx="360000" cy="34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3F87586-7F98-AD47-A066-9A747A56FE41}"/>
              </a:ext>
            </a:extLst>
          </p:cNvPr>
          <p:cNvSpPr/>
          <p:nvPr/>
        </p:nvSpPr>
        <p:spPr>
          <a:xfrm>
            <a:off x="2913232" y="3282583"/>
            <a:ext cx="360000" cy="34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477528-6AA8-3541-A17B-431E2CB8DCD5}"/>
              </a:ext>
            </a:extLst>
          </p:cNvPr>
          <p:cNvSpPr/>
          <p:nvPr/>
        </p:nvSpPr>
        <p:spPr>
          <a:xfrm>
            <a:off x="2166842" y="4411702"/>
            <a:ext cx="360000" cy="34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3E8D91B-3BBE-4246-B83E-04F75B15C597}"/>
              </a:ext>
            </a:extLst>
          </p:cNvPr>
          <p:cNvSpPr/>
          <p:nvPr/>
        </p:nvSpPr>
        <p:spPr>
          <a:xfrm>
            <a:off x="1913297" y="2271698"/>
            <a:ext cx="360000" cy="34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F823617-2F56-3E48-BCB1-5E5A8EA1F9AF}"/>
              </a:ext>
            </a:extLst>
          </p:cNvPr>
          <p:cNvSpPr/>
          <p:nvPr/>
        </p:nvSpPr>
        <p:spPr>
          <a:xfrm>
            <a:off x="1411911" y="1267115"/>
            <a:ext cx="360000" cy="34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CB41770-6CB2-3F47-9944-AF77B0692EE3}"/>
              </a:ext>
            </a:extLst>
          </p:cNvPr>
          <p:cNvSpPr/>
          <p:nvPr/>
        </p:nvSpPr>
        <p:spPr>
          <a:xfrm>
            <a:off x="809860" y="3268484"/>
            <a:ext cx="360000" cy="34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1D1FD03-F11F-D146-AE76-9E62D02BCE3D}"/>
              </a:ext>
            </a:extLst>
          </p:cNvPr>
          <p:cNvSpPr/>
          <p:nvPr/>
        </p:nvSpPr>
        <p:spPr>
          <a:xfrm>
            <a:off x="1371339" y="5067085"/>
            <a:ext cx="360000" cy="34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2B06678-BA0C-F84B-8C17-3E75D8C24A46}"/>
              </a:ext>
            </a:extLst>
          </p:cNvPr>
          <p:cNvSpPr/>
          <p:nvPr/>
        </p:nvSpPr>
        <p:spPr>
          <a:xfrm>
            <a:off x="1963703" y="4062502"/>
            <a:ext cx="360000" cy="34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F5B7D65-8A92-8F4C-9E27-028C985D21C1}"/>
              </a:ext>
            </a:extLst>
          </p:cNvPr>
          <p:cNvSpPr/>
          <p:nvPr/>
        </p:nvSpPr>
        <p:spPr>
          <a:xfrm>
            <a:off x="2545830" y="3265284"/>
            <a:ext cx="360000" cy="34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FEAAB20-B5CE-F64A-9A5F-1AAFFEDBD65E}"/>
              </a:ext>
            </a:extLst>
          </p:cNvPr>
          <p:cNvSpPr/>
          <p:nvPr/>
        </p:nvSpPr>
        <p:spPr>
          <a:xfrm>
            <a:off x="19952" y="3282583"/>
            <a:ext cx="360000" cy="34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G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B882963-90E0-1F4E-9396-A70A63A2F1F0}"/>
              </a:ext>
            </a:extLst>
          </p:cNvPr>
          <p:cNvSpPr/>
          <p:nvPr/>
        </p:nvSpPr>
        <p:spPr>
          <a:xfrm>
            <a:off x="11771086" y="3254398"/>
            <a:ext cx="360000" cy="34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G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DE68B50-D213-ED47-9737-A25720A765C5}"/>
              </a:ext>
            </a:extLst>
          </p:cNvPr>
          <p:cNvSpPr/>
          <p:nvPr/>
        </p:nvSpPr>
        <p:spPr>
          <a:xfrm>
            <a:off x="228998" y="3509568"/>
            <a:ext cx="251999" cy="25199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9550" y="0"/>
            <a:ext cx="41529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b="1" dirty="0"/>
              <a:t>COUNTER-ATTACK</a:t>
            </a:r>
          </a:p>
        </p:txBody>
      </p:sp>
    </p:spTree>
    <p:extLst>
      <p:ext uri="{BB962C8B-B14F-4D97-AF65-F5344CB8AC3E}">
        <p14:creationId xmlns:p14="http://schemas.microsoft.com/office/powerpoint/2010/main" val="378620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7 L 0.29271 -3.7037E-7 C 0.4237 -3.7037E-7 0.58541 0.10093 0.58541 0.1831 L 0.58541 0.3662 " pathEditMode="relative" rAng="0" ptsTypes="AAAA">
                                      <p:cBhvr>
                                        <p:cTn id="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71" y="183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.00417 L 0.6586 0.13473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30" y="652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0.58073 -0.003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36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276 0.03172 L 0.40026 0.36898 " pathEditMode="relative" ptsTypes="AA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674 0.36898 L 0.77682 0.3689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994 0.33773 L 0.80351 -0.0358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1868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132 0.14537 L 0.7125 -0.0435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-944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73 -0.0037 L 0.73998 0.0081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6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0391 -0.028 L 0.96107 0.08149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52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3" grpId="0" animBg="1"/>
      <p:bldP spid="23" grpId="1" animBg="1"/>
      <p:bldP spid="25" grpId="0" animBg="1"/>
      <p:bldP spid="26" grpId="0" animBg="1"/>
      <p:bldP spid="29" grpId="0" animBg="1"/>
      <p:bldP spid="29" grpId="1" animBg="1"/>
      <p:bldP spid="29" grpId="2" animBg="1"/>
      <p:bldP spid="29" grpId="3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B382F9-7962-B045-8703-1C5A9EBCCB19}"/>
              </a:ext>
            </a:extLst>
          </p:cNvPr>
          <p:cNvSpPr/>
          <p:nvPr/>
        </p:nvSpPr>
        <p:spPr>
          <a:xfrm>
            <a:off x="0" y="2533598"/>
            <a:ext cx="513567" cy="1790804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12FB13-88E7-4D4C-87D8-B25B4E26132E}"/>
              </a:ext>
            </a:extLst>
          </p:cNvPr>
          <p:cNvSpPr/>
          <p:nvPr/>
        </p:nvSpPr>
        <p:spPr>
          <a:xfrm>
            <a:off x="11678433" y="2533598"/>
            <a:ext cx="513567" cy="1790804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E2DC4D-73C1-3147-93D9-FCC442BF5E43}"/>
              </a:ext>
            </a:extLst>
          </p:cNvPr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17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D52A3C-6441-5141-9572-B2207898B020}"/>
              </a:ext>
            </a:extLst>
          </p:cNvPr>
          <p:cNvCxnSpPr/>
          <p:nvPr/>
        </p:nvCxnSpPr>
        <p:spPr>
          <a:xfrm>
            <a:off x="2329542" y="-21771"/>
            <a:ext cx="0" cy="6858000"/>
          </a:xfrm>
          <a:prstGeom prst="line">
            <a:avLst/>
          </a:prstGeom>
          <a:ln w="31750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737739-6D1E-EB4B-B891-370489D76428}"/>
              </a:ext>
            </a:extLst>
          </p:cNvPr>
          <p:cNvCxnSpPr/>
          <p:nvPr/>
        </p:nvCxnSpPr>
        <p:spPr>
          <a:xfrm>
            <a:off x="2728686" y="-21771"/>
            <a:ext cx="0" cy="6858000"/>
          </a:xfrm>
          <a:prstGeom prst="line">
            <a:avLst/>
          </a:prstGeom>
          <a:ln w="317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5C52A-A3CD-7642-AAC1-8F3F0D66F102}"/>
              </a:ext>
            </a:extLst>
          </p:cNvPr>
          <p:cNvCxnSpPr/>
          <p:nvPr/>
        </p:nvCxnSpPr>
        <p:spPr>
          <a:xfrm>
            <a:off x="1277256" y="-21771"/>
            <a:ext cx="0" cy="6858000"/>
          </a:xfrm>
          <a:prstGeom prst="line">
            <a:avLst/>
          </a:prstGeom>
          <a:ln w="317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9C1126-52A6-4F4C-833D-E4395B098C7D}"/>
              </a:ext>
            </a:extLst>
          </p:cNvPr>
          <p:cNvCxnSpPr/>
          <p:nvPr/>
        </p:nvCxnSpPr>
        <p:spPr>
          <a:xfrm>
            <a:off x="9332686" y="0"/>
            <a:ext cx="0" cy="6858000"/>
          </a:xfrm>
          <a:prstGeom prst="line">
            <a:avLst/>
          </a:prstGeom>
          <a:ln w="317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A5F61E-136E-474C-B9C7-1017E5DB9E02}"/>
              </a:ext>
            </a:extLst>
          </p:cNvPr>
          <p:cNvCxnSpPr/>
          <p:nvPr/>
        </p:nvCxnSpPr>
        <p:spPr>
          <a:xfrm>
            <a:off x="9862457" y="0"/>
            <a:ext cx="0" cy="6858000"/>
          </a:xfrm>
          <a:prstGeom prst="line">
            <a:avLst/>
          </a:prstGeom>
          <a:ln w="31750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0A9E70B-EA9F-874E-B999-5389ABD6E7D9}"/>
              </a:ext>
            </a:extLst>
          </p:cNvPr>
          <p:cNvCxnSpPr/>
          <p:nvPr/>
        </p:nvCxnSpPr>
        <p:spPr>
          <a:xfrm>
            <a:off x="10914743" y="0"/>
            <a:ext cx="0" cy="6858000"/>
          </a:xfrm>
          <a:prstGeom prst="line">
            <a:avLst/>
          </a:prstGeom>
          <a:ln w="317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11682B5-DD69-4340-BFC6-830A45EFFF98}"/>
              </a:ext>
            </a:extLst>
          </p:cNvPr>
          <p:cNvCxnSpPr/>
          <p:nvPr/>
        </p:nvCxnSpPr>
        <p:spPr>
          <a:xfrm>
            <a:off x="499053" y="0"/>
            <a:ext cx="0" cy="6858000"/>
          </a:xfrm>
          <a:prstGeom prst="line">
            <a:avLst/>
          </a:prstGeom>
          <a:ln w="317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74317B8-09CA-4F4E-ACF2-EA3CF1066534}"/>
              </a:ext>
            </a:extLst>
          </p:cNvPr>
          <p:cNvCxnSpPr/>
          <p:nvPr/>
        </p:nvCxnSpPr>
        <p:spPr>
          <a:xfrm>
            <a:off x="11678433" y="0"/>
            <a:ext cx="0" cy="6858000"/>
          </a:xfrm>
          <a:prstGeom prst="line">
            <a:avLst/>
          </a:prstGeom>
          <a:ln w="317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09F866BE-240C-1846-BF34-C2753CB19B79}"/>
              </a:ext>
            </a:extLst>
          </p:cNvPr>
          <p:cNvSpPr/>
          <p:nvPr/>
        </p:nvSpPr>
        <p:spPr>
          <a:xfrm>
            <a:off x="1191339" y="3254400"/>
            <a:ext cx="360000" cy="34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2744C17-346C-F54C-BA01-A5D806222F0B}"/>
              </a:ext>
            </a:extLst>
          </p:cNvPr>
          <p:cNvSpPr/>
          <p:nvPr/>
        </p:nvSpPr>
        <p:spPr>
          <a:xfrm>
            <a:off x="1299026" y="805542"/>
            <a:ext cx="360000" cy="34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679DE61-9AF8-2B45-9F90-2959BBA9A2C9}"/>
              </a:ext>
            </a:extLst>
          </p:cNvPr>
          <p:cNvSpPr/>
          <p:nvPr/>
        </p:nvSpPr>
        <p:spPr>
          <a:xfrm>
            <a:off x="1234298" y="5493228"/>
            <a:ext cx="360000" cy="34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400F89B-8E5C-EC4B-A2F5-3266B2684D5E}"/>
              </a:ext>
            </a:extLst>
          </p:cNvPr>
          <p:cNvSpPr/>
          <p:nvPr/>
        </p:nvSpPr>
        <p:spPr>
          <a:xfrm>
            <a:off x="2205912" y="1987175"/>
            <a:ext cx="360000" cy="34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3F87586-7F98-AD47-A066-9A747A56FE41}"/>
              </a:ext>
            </a:extLst>
          </p:cNvPr>
          <p:cNvSpPr/>
          <p:nvPr/>
        </p:nvSpPr>
        <p:spPr>
          <a:xfrm>
            <a:off x="2913232" y="3282583"/>
            <a:ext cx="360000" cy="34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477528-6AA8-3541-A17B-431E2CB8DCD5}"/>
              </a:ext>
            </a:extLst>
          </p:cNvPr>
          <p:cNvSpPr/>
          <p:nvPr/>
        </p:nvSpPr>
        <p:spPr>
          <a:xfrm>
            <a:off x="2166842" y="4411702"/>
            <a:ext cx="360000" cy="34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3E8D91B-3BBE-4246-B83E-04F75B15C597}"/>
              </a:ext>
            </a:extLst>
          </p:cNvPr>
          <p:cNvSpPr/>
          <p:nvPr/>
        </p:nvSpPr>
        <p:spPr>
          <a:xfrm>
            <a:off x="10537899" y="1420156"/>
            <a:ext cx="360000" cy="34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F823617-2F56-3E48-BCB1-5E5A8EA1F9AF}"/>
              </a:ext>
            </a:extLst>
          </p:cNvPr>
          <p:cNvSpPr/>
          <p:nvPr/>
        </p:nvSpPr>
        <p:spPr>
          <a:xfrm>
            <a:off x="1411911" y="1267115"/>
            <a:ext cx="360000" cy="34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CB41770-6CB2-3F47-9944-AF77B0692EE3}"/>
              </a:ext>
            </a:extLst>
          </p:cNvPr>
          <p:cNvSpPr/>
          <p:nvPr/>
        </p:nvSpPr>
        <p:spPr>
          <a:xfrm>
            <a:off x="10447867" y="3226880"/>
            <a:ext cx="360000" cy="34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1D1FD03-F11F-D146-AE76-9E62D02BCE3D}"/>
              </a:ext>
            </a:extLst>
          </p:cNvPr>
          <p:cNvSpPr/>
          <p:nvPr/>
        </p:nvSpPr>
        <p:spPr>
          <a:xfrm>
            <a:off x="1371339" y="5067085"/>
            <a:ext cx="360000" cy="34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2B06678-BA0C-F84B-8C17-3E75D8C24A46}"/>
              </a:ext>
            </a:extLst>
          </p:cNvPr>
          <p:cNvSpPr/>
          <p:nvPr/>
        </p:nvSpPr>
        <p:spPr>
          <a:xfrm>
            <a:off x="5081241" y="5493228"/>
            <a:ext cx="360000" cy="34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F5B7D65-8A92-8F4C-9E27-028C985D21C1}"/>
              </a:ext>
            </a:extLst>
          </p:cNvPr>
          <p:cNvSpPr/>
          <p:nvPr/>
        </p:nvSpPr>
        <p:spPr>
          <a:xfrm>
            <a:off x="10626147" y="5493228"/>
            <a:ext cx="360000" cy="34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FEAAB20-B5CE-F64A-9A5F-1AAFFEDBD65E}"/>
              </a:ext>
            </a:extLst>
          </p:cNvPr>
          <p:cNvSpPr/>
          <p:nvPr/>
        </p:nvSpPr>
        <p:spPr>
          <a:xfrm>
            <a:off x="19952" y="3282583"/>
            <a:ext cx="360000" cy="34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G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B882963-90E0-1F4E-9396-A70A63A2F1F0}"/>
              </a:ext>
            </a:extLst>
          </p:cNvPr>
          <p:cNvSpPr/>
          <p:nvPr/>
        </p:nvSpPr>
        <p:spPr>
          <a:xfrm>
            <a:off x="11771086" y="3254398"/>
            <a:ext cx="360000" cy="34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G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DE68B50-D213-ED47-9737-A25720A765C5}"/>
              </a:ext>
            </a:extLst>
          </p:cNvPr>
          <p:cNvSpPr/>
          <p:nvPr/>
        </p:nvSpPr>
        <p:spPr>
          <a:xfrm>
            <a:off x="10654322" y="5245740"/>
            <a:ext cx="251999" cy="25199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55559" y="0"/>
            <a:ext cx="57502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b="1" dirty="0"/>
              <a:t>SET UP AFTER COUNTER-ATTACK</a:t>
            </a:r>
          </a:p>
        </p:txBody>
      </p:sp>
    </p:spTree>
    <p:extLst>
      <p:ext uri="{BB962C8B-B14F-4D97-AF65-F5344CB8AC3E}">
        <p14:creationId xmlns:p14="http://schemas.microsoft.com/office/powerpoint/2010/main" val="166625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16667E-7 1.11111E-6 L 0.36979 -0.15764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8490" y="-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0" presetClass="path" presetSubtype="0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 L 0.61784 -0.26435 " pathEditMode="relative" ptsTypes="AA">
                                          <p:cBhvr>
                                            <p:cTn id="8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" presetID="0" presetClass="path" presetSubtype="0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 L 0.64023 0.13055 " pathEditMode="relative" ptsTypes="AA">
                                          <p:cBhvr>
                                            <p:cTn id="10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" presetClass="emph" presetSubtype="0" fill="hold" grpId="0" nodeType="clickEffect" p14:presetBounceEnd="100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100000">
                                          <p:cBhvr>
                                            <p:cTn id="14" dur="2000" fill="hold"/>
                                            <p:tgtEl>
                                              <p:spTgt spid="19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5" presetID="6" presetClass="emph" presetSubtype="0" fill="hold" grpId="0" nodeType="withEffect" p14:presetBounceEnd="100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100000">
                                          <p:cBhvr>
                                            <p:cTn id="16" dur="2000" fill="hold"/>
                                            <p:tgtEl>
                                              <p:spTgt spid="20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fill="hold" grpId="0" nodeType="withEffect" p14:presetBounceEnd="100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100000">
                                          <p:cBhvr>
                                            <p:cTn id="18" dur="2000" fill="hold"/>
                                            <p:tgtEl>
                                              <p:spTgt spid="18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 animBg="1"/>
          <p:bldP spid="19" grpId="0" animBg="1"/>
          <p:bldP spid="20" grpId="0" animBg="1"/>
          <p:bldP spid="22" grpId="0" animBg="1"/>
          <p:bldP spid="24" grpId="0" animBg="1"/>
          <p:bldP spid="2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16667E-7 1.11111E-6 L 0.36979 -0.15764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8490" y="-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0" presetClass="path" presetSubtype="0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 L 0.61784 -0.26435 " pathEditMode="relative" ptsTypes="AA">
                                          <p:cBhvr>
                                            <p:cTn id="8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" presetID="0" presetClass="path" presetSubtype="0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 L 0.64023 0.13055 " pathEditMode="relative" ptsTypes="AA">
                                          <p:cBhvr>
                                            <p:cTn id="10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" presetClass="emp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4" dur="2000" fill="hold"/>
                                            <p:tgtEl>
                                              <p:spTgt spid="19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5" presetID="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6" dur="2000" fill="hold"/>
                                            <p:tgtEl>
                                              <p:spTgt spid="20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8" dur="2000" fill="hold"/>
                                            <p:tgtEl>
                                              <p:spTgt spid="18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 animBg="1"/>
          <p:bldP spid="19" grpId="0" animBg="1"/>
          <p:bldP spid="20" grpId="0" animBg="1"/>
          <p:bldP spid="22" grpId="0" animBg="1"/>
          <p:bldP spid="24" grpId="0" animBg="1"/>
          <p:bldP spid="25" grpId="0" animBg="1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B382F9-7962-B045-8703-1C5A9EBCCB19}"/>
              </a:ext>
            </a:extLst>
          </p:cNvPr>
          <p:cNvSpPr/>
          <p:nvPr/>
        </p:nvSpPr>
        <p:spPr>
          <a:xfrm>
            <a:off x="0" y="2755726"/>
            <a:ext cx="513567" cy="1402915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12FB13-88E7-4D4C-87D8-B25B4E26132E}"/>
              </a:ext>
            </a:extLst>
          </p:cNvPr>
          <p:cNvSpPr/>
          <p:nvPr/>
        </p:nvSpPr>
        <p:spPr>
          <a:xfrm>
            <a:off x="11678433" y="2755726"/>
            <a:ext cx="513567" cy="1402915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E2DC4D-73C1-3147-93D9-FCC442BF5E43}"/>
              </a:ext>
            </a:extLst>
          </p:cNvPr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17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D52A3C-6441-5141-9572-B2207898B020}"/>
              </a:ext>
            </a:extLst>
          </p:cNvPr>
          <p:cNvCxnSpPr/>
          <p:nvPr/>
        </p:nvCxnSpPr>
        <p:spPr>
          <a:xfrm>
            <a:off x="2329542" y="-21771"/>
            <a:ext cx="0" cy="6858000"/>
          </a:xfrm>
          <a:prstGeom prst="line">
            <a:avLst/>
          </a:prstGeom>
          <a:ln w="31750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737739-6D1E-EB4B-B891-370489D76428}"/>
              </a:ext>
            </a:extLst>
          </p:cNvPr>
          <p:cNvCxnSpPr/>
          <p:nvPr/>
        </p:nvCxnSpPr>
        <p:spPr>
          <a:xfrm>
            <a:off x="2728686" y="-21771"/>
            <a:ext cx="0" cy="6858000"/>
          </a:xfrm>
          <a:prstGeom prst="line">
            <a:avLst/>
          </a:prstGeom>
          <a:ln w="317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5C52A-A3CD-7642-AAC1-8F3F0D66F102}"/>
              </a:ext>
            </a:extLst>
          </p:cNvPr>
          <p:cNvCxnSpPr/>
          <p:nvPr/>
        </p:nvCxnSpPr>
        <p:spPr>
          <a:xfrm>
            <a:off x="1277256" y="-21771"/>
            <a:ext cx="0" cy="6858000"/>
          </a:xfrm>
          <a:prstGeom prst="line">
            <a:avLst/>
          </a:prstGeom>
          <a:ln w="317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9C1126-52A6-4F4C-833D-E4395B098C7D}"/>
              </a:ext>
            </a:extLst>
          </p:cNvPr>
          <p:cNvCxnSpPr/>
          <p:nvPr/>
        </p:nvCxnSpPr>
        <p:spPr>
          <a:xfrm>
            <a:off x="9332686" y="0"/>
            <a:ext cx="0" cy="6858000"/>
          </a:xfrm>
          <a:prstGeom prst="line">
            <a:avLst/>
          </a:prstGeom>
          <a:ln w="317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A5F61E-136E-474C-B9C7-1017E5DB9E02}"/>
              </a:ext>
            </a:extLst>
          </p:cNvPr>
          <p:cNvCxnSpPr/>
          <p:nvPr/>
        </p:nvCxnSpPr>
        <p:spPr>
          <a:xfrm>
            <a:off x="9862457" y="0"/>
            <a:ext cx="0" cy="6858000"/>
          </a:xfrm>
          <a:prstGeom prst="line">
            <a:avLst/>
          </a:prstGeom>
          <a:ln w="31750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0A9E70B-EA9F-874E-B999-5389ABD6E7D9}"/>
              </a:ext>
            </a:extLst>
          </p:cNvPr>
          <p:cNvCxnSpPr/>
          <p:nvPr/>
        </p:nvCxnSpPr>
        <p:spPr>
          <a:xfrm>
            <a:off x="10914743" y="0"/>
            <a:ext cx="0" cy="6858000"/>
          </a:xfrm>
          <a:prstGeom prst="line">
            <a:avLst/>
          </a:prstGeom>
          <a:ln w="317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11682B5-DD69-4340-BFC6-830A45EFFF98}"/>
              </a:ext>
            </a:extLst>
          </p:cNvPr>
          <p:cNvCxnSpPr/>
          <p:nvPr/>
        </p:nvCxnSpPr>
        <p:spPr>
          <a:xfrm>
            <a:off x="499053" y="0"/>
            <a:ext cx="0" cy="6858000"/>
          </a:xfrm>
          <a:prstGeom prst="line">
            <a:avLst/>
          </a:prstGeom>
          <a:ln w="317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74317B8-09CA-4F4E-ACF2-EA3CF1066534}"/>
              </a:ext>
            </a:extLst>
          </p:cNvPr>
          <p:cNvCxnSpPr/>
          <p:nvPr/>
        </p:nvCxnSpPr>
        <p:spPr>
          <a:xfrm>
            <a:off x="11678433" y="0"/>
            <a:ext cx="0" cy="6858000"/>
          </a:xfrm>
          <a:prstGeom prst="line">
            <a:avLst/>
          </a:prstGeom>
          <a:ln w="317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2383D81-48D5-0046-8254-279616BE1FDE}"/>
              </a:ext>
            </a:extLst>
          </p:cNvPr>
          <p:cNvSpPr txBox="1"/>
          <p:nvPr/>
        </p:nvSpPr>
        <p:spPr>
          <a:xfrm>
            <a:off x="2329541" y="2755726"/>
            <a:ext cx="7532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85899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1B5DA3-526A-E548-8B03-7869B7B90E9F}"/>
              </a:ext>
            </a:extLst>
          </p:cNvPr>
          <p:cNvCxnSpPr/>
          <p:nvPr/>
        </p:nvCxnSpPr>
        <p:spPr>
          <a:xfrm>
            <a:off x="0" y="56605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FECE4-750B-A340-BEA6-3DB47C74891B}"/>
              </a:ext>
            </a:extLst>
          </p:cNvPr>
          <p:cNvCxnSpPr/>
          <p:nvPr/>
        </p:nvCxnSpPr>
        <p:spPr>
          <a:xfrm>
            <a:off x="0" y="2344057"/>
            <a:ext cx="12192000" cy="0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FD7B87-22DB-014E-93FF-0750329790ED}"/>
              </a:ext>
            </a:extLst>
          </p:cNvPr>
          <p:cNvCxnSpPr/>
          <p:nvPr/>
        </p:nvCxnSpPr>
        <p:spPr>
          <a:xfrm>
            <a:off x="0" y="5994399"/>
            <a:ext cx="12192000" cy="0"/>
          </a:xfrm>
          <a:prstGeom prst="line">
            <a:avLst/>
          </a:prstGeom>
          <a:ln w="222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B8F180-8496-ED44-B887-C512657E7CAD}"/>
              </a:ext>
            </a:extLst>
          </p:cNvPr>
          <p:cNvCxnSpPr/>
          <p:nvPr/>
        </p:nvCxnSpPr>
        <p:spPr>
          <a:xfrm>
            <a:off x="0" y="5072742"/>
            <a:ext cx="12192000" cy="0"/>
          </a:xfrm>
          <a:prstGeom prst="line">
            <a:avLst/>
          </a:prstGeom>
          <a:ln w="2222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7146765-2167-884A-ADEA-A4975B86DB29}"/>
              </a:ext>
            </a:extLst>
          </p:cNvPr>
          <p:cNvSpPr/>
          <p:nvPr/>
        </p:nvSpPr>
        <p:spPr>
          <a:xfrm>
            <a:off x="4267200" y="0"/>
            <a:ext cx="3657600" cy="566057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B6B997-B60D-8241-BE96-8AF3CD55D7A9}"/>
              </a:ext>
            </a:extLst>
          </p:cNvPr>
          <p:cNvSpPr txBox="1"/>
          <p:nvPr/>
        </p:nvSpPr>
        <p:spPr>
          <a:xfrm>
            <a:off x="0" y="197472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0AAC3A-9B66-394D-8F42-B3D100F47398}"/>
              </a:ext>
            </a:extLst>
          </p:cNvPr>
          <p:cNvSpPr txBox="1"/>
          <p:nvPr/>
        </p:nvSpPr>
        <p:spPr>
          <a:xfrm>
            <a:off x="11669486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5F9C9-EAE3-7A4A-9D53-3085300BDB38}"/>
              </a:ext>
            </a:extLst>
          </p:cNvPr>
          <p:cNvSpPr txBox="1"/>
          <p:nvPr/>
        </p:nvSpPr>
        <p:spPr>
          <a:xfrm>
            <a:off x="0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D9592-AD3E-4D43-ACD6-1281D9B5B03C}"/>
              </a:ext>
            </a:extLst>
          </p:cNvPr>
          <p:cNvSpPr txBox="1"/>
          <p:nvPr/>
        </p:nvSpPr>
        <p:spPr>
          <a:xfrm>
            <a:off x="11669486" y="4682029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531CF-A313-464E-B50C-233619D1333B}"/>
              </a:ext>
            </a:extLst>
          </p:cNvPr>
          <p:cNvSpPr txBox="1"/>
          <p:nvPr/>
        </p:nvSpPr>
        <p:spPr>
          <a:xfrm>
            <a:off x="0" y="470341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3B559-EEFF-004C-8471-B9AE0C4388B2}"/>
              </a:ext>
            </a:extLst>
          </p:cNvPr>
          <p:cNvSpPr txBox="1"/>
          <p:nvPr/>
        </p:nvSpPr>
        <p:spPr>
          <a:xfrm>
            <a:off x="11669486" y="195334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F66876-1E50-2345-AB95-0737FB4AB0E7}"/>
              </a:ext>
            </a:extLst>
          </p:cNvPr>
          <p:cNvSpPr/>
          <p:nvPr/>
        </p:nvSpPr>
        <p:spPr>
          <a:xfrm>
            <a:off x="5842000" y="215939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B6CAAF-C1DB-1045-B744-AE2EB89DAB57}"/>
              </a:ext>
            </a:extLst>
          </p:cNvPr>
          <p:cNvSpPr/>
          <p:nvPr/>
        </p:nvSpPr>
        <p:spPr>
          <a:xfrm>
            <a:off x="10127343" y="2326305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E69AE0-005A-E341-BB60-EE250BC55817}"/>
              </a:ext>
            </a:extLst>
          </p:cNvPr>
          <p:cNvSpPr/>
          <p:nvPr/>
        </p:nvSpPr>
        <p:spPr>
          <a:xfrm>
            <a:off x="8911771" y="4234933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DCA223-03F8-674D-913D-F23E4D104A78}"/>
              </a:ext>
            </a:extLst>
          </p:cNvPr>
          <p:cNvSpPr/>
          <p:nvPr/>
        </p:nvSpPr>
        <p:spPr>
          <a:xfrm>
            <a:off x="5863771" y="524004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5C09D0-1835-C24C-A7E3-AE46CEDBA861}"/>
              </a:ext>
            </a:extLst>
          </p:cNvPr>
          <p:cNvSpPr/>
          <p:nvPr/>
        </p:nvSpPr>
        <p:spPr>
          <a:xfrm>
            <a:off x="3026229" y="4234934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2859FA-44B5-E042-B178-67CFD225D079}"/>
              </a:ext>
            </a:extLst>
          </p:cNvPr>
          <p:cNvSpPr/>
          <p:nvPr/>
        </p:nvSpPr>
        <p:spPr>
          <a:xfrm>
            <a:off x="10980057" y="20745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4F5C7E-C01C-CE41-8327-029F428DE8DC}"/>
              </a:ext>
            </a:extLst>
          </p:cNvPr>
          <p:cNvSpPr/>
          <p:nvPr/>
        </p:nvSpPr>
        <p:spPr>
          <a:xfrm>
            <a:off x="1008743" y="207269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A8C6E8-F2FF-574B-B472-1F6AB4206F76}"/>
              </a:ext>
            </a:extLst>
          </p:cNvPr>
          <p:cNvSpPr/>
          <p:nvPr/>
        </p:nvSpPr>
        <p:spPr>
          <a:xfrm>
            <a:off x="1748972" y="2322677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A88A0B1-5A4D-CE46-8BDD-60486A058192}"/>
              </a:ext>
            </a:extLst>
          </p:cNvPr>
          <p:cNvSpPr/>
          <p:nvPr/>
        </p:nvSpPr>
        <p:spPr>
          <a:xfrm>
            <a:off x="5863771" y="465280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AD68DB-1562-F043-9CE6-4895B952FF95}"/>
              </a:ext>
            </a:extLst>
          </p:cNvPr>
          <p:cNvSpPr/>
          <p:nvPr/>
        </p:nvSpPr>
        <p:spPr>
          <a:xfrm>
            <a:off x="5871028" y="1634813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BFD98AA-7FA3-1F4D-A86D-4CE4E96AD25E}"/>
              </a:ext>
            </a:extLst>
          </p:cNvPr>
          <p:cNvSpPr/>
          <p:nvPr/>
        </p:nvSpPr>
        <p:spPr>
          <a:xfrm>
            <a:off x="8657771" y="364710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75BF05-83B6-B543-9DDD-282F0BDF6FF8}"/>
              </a:ext>
            </a:extLst>
          </p:cNvPr>
          <p:cNvSpPr/>
          <p:nvPr/>
        </p:nvSpPr>
        <p:spPr>
          <a:xfrm>
            <a:off x="3280229" y="3648920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AC78E7-1E71-7B4C-B2B6-6A0B1E10EBCC}"/>
              </a:ext>
            </a:extLst>
          </p:cNvPr>
          <p:cNvSpPr/>
          <p:nvPr/>
        </p:nvSpPr>
        <p:spPr>
          <a:xfrm>
            <a:off x="5834742" y="39861"/>
            <a:ext cx="508000" cy="5035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00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D0C2-D488-A64E-B033-752DD67AB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D0B8-F647-4440-B0F4-94BE7892D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up</a:t>
            </a:r>
          </a:p>
          <a:p>
            <a:r>
              <a:rPr lang="en-US" dirty="0"/>
              <a:t>Positions and player roles</a:t>
            </a:r>
          </a:p>
          <a:p>
            <a:r>
              <a:rPr lang="en-US" dirty="0"/>
              <a:t>6:5</a:t>
            </a:r>
          </a:p>
          <a:p>
            <a:r>
              <a:rPr lang="en-US" dirty="0"/>
              <a:t>Counter attacks</a:t>
            </a:r>
          </a:p>
          <a:p>
            <a:pPr lvl="1"/>
            <a:r>
              <a:rPr lang="en-US" dirty="0"/>
              <a:t>Shot outcomes</a:t>
            </a:r>
          </a:p>
          <a:p>
            <a:pPr lvl="1"/>
            <a:r>
              <a:rPr lang="en-US" dirty="0"/>
              <a:t>Breaking/attacking</a:t>
            </a:r>
          </a:p>
          <a:p>
            <a:pPr lvl="1"/>
            <a:r>
              <a:rPr lang="en-US" dirty="0"/>
              <a:t>Defending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8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1B5DA3-526A-E548-8B03-7869B7B90E9F}"/>
              </a:ext>
            </a:extLst>
          </p:cNvPr>
          <p:cNvCxnSpPr/>
          <p:nvPr/>
        </p:nvCxnSpPr>
        <p:spPr>
          <a:xfrm>
            <a:off x="0" y="56605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FECE4-750B-A340-BEA6-3DB47C74891B}"/>
              </a:ext>
            </a:extLst>
          </p:cNvPr>
          <p:cNvCxnSpPr/>
          <p:nvPr/>
        </p:nvCxnSpPr>
        <p:spPr>
          <a:xfrm>
            <a:off x="0" y="2344057"/>
            <a:ext cx="12192000" cy="0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FD7B87-22DB-014E-93FF-0750329790ED}"/>
              </a:ext>
            </a:extLst>
          </p:cNvPr>
          <p:cNvCxnSpPr/>
          <p:nvPr/>
        </p:nvCxnSpPr>
        <p:spPr>
          <a:xfrm>
            <a:off x="0" y="5994399"/>
            <a:ext cx="12192000" cy="0"/>
          </a:xfrm>
          <a:prstGeom prst="line">
            <a:avLst/>
          </a:prstGeom>
          <a:ln w="222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B8F180-8496-ED44-B887-C512657E7CAD}"/>
              </a:ext>
            </a:extLst>
          </p:cNvPr>
          <p:cNvCxnSpPr/>
          <p:nvPr/>
        </p:nvCxnSpPr>
        <p:spPr>
          <a:xfrm>
            <a:off x="0" y="5072742"/>
            <a:ext cx="12192000" cy="0"/>
          </a:xfrm>
          <a:prstGeom prst="line">
            <a:avLst/>
          </a:prstGeom>
          <a:ln w="2222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7146765-2167-884A-ADEA-A4975B86DB29}"/>
              </a:ext>
            </a:extLst>
          </p:cNvPr>
          <p:cNvSpPr/>
          <p:nvPr/>
        </p:nvSpPr>
        <p:spPr>
          <a:xfrm>
            <a:off x="4267200" y="0"/>
            <a:ext cx="3657600" cy="566057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B6B997-B60D-8241-BE96-8AF3CD55D7A9}"/>
              </a:ext>
            </a:extLst>
          </p:cNvPr>
          <p:cNvSpPr txBox="1"/>
          <p:nvPr/>
        </p:nvSpPr>
        <p:spPr>
          <a:xfrm>
            <a:off x="0" y="197472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0AAC3A-9B66-394D-8F42-B3D100F47398}"/>
              </a:ext>
            </a:extLst>
          </p:cNvPr>
          <p:cNvSpPr txBox="1"/>
          <p:nvPr/>
        </p:nvSpPr>
        <p:spPr>
          <a:xfrm>
            <a:off x="11669486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5F9C9-EAE3-7A4A-9D53-3085300BDB38}"/>
              </a:ext>
            </a:extLst>
          </p:cNvPr>
          <p:cNvSpPr txBox="1"/>
          <p:nvPr/>
        </p:nvSpPr>
        <p:spPr>
          <a:xfrm>
            <a:off x="0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D9592-AD3E-4D43-ACD6-1281D9B5B03C}"/>
              </a:ext>
            </a:extLst>
          </p:cNvPr>
          <p:cNvSpPr txBox="1"/>
          <p:nvPr/>
        </p:nvSpPr>
        <p:spPr>
          <a:xfrm>
            <a:off x="11669486" y="4682029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531CF-A313-464E-B50C-233619D1333B}"/>
              </a:ext>
            </a:extLst>
          </p:cNvPr>
          <p:cNvSpPr txBox="1"/>
          <p:nvPr/>
        </p:nvSpPr>
        <p:spPr>
          <a:xfrm>
            <a:off x="0" y="470341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3B559-EEFF-004C-8471-B9AE0C4388B2}"/>
              </a:ext>
            </a:extLst>
          </p:cNvPr>
          <p:cNvSpPr txBox="1"/>
          <p:nvPr/>
        </p:nvSpPr>
        <p:spPr>
          <a:xfrm>
            <a:off x="11669486" y="195334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F66876-1E50-2345-AB95-0737FB4AB0E7}"/>
              </a:ext>
            </a:extLst>
          </p:cNvPr>
          <p:cNvSpPr/>
          <p:nvPr/>
        </p:nvSpPr>
        <p:spPr>
          <a:xfrm>
            <a:off x="5842000" y="215939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B6CAAF-C1DB-1045-B744-AE2EB89DAB57}"/>
              </a:ext>
            </a:extLst>
          </p:cNvPr>
          <p:cNvSpPr/>
          <p:nvPr/>
        </p:nvSpPr>
        <p:spPr>
          <a:xfrm>
            <a:off x="10127343" y="2326305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E69AE0-005A-E341-BB60-EE250BC55817}"/>
              </a:ext>
            </a:extLst>
          </p:cNvPr>
          <p:cNvSpPr/>
          <p:nvPr/>
        </p:nvSpPr>
        <p:spPr>
          <a:xfrm>
            <a:off x="8911771" y="4234933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DCA223-03F8-674D-913D-F23E4D104A78}"/>
              </a:ext>
            </a:extLst>
          </p:cNvPr>
          <p:cNvSpPr/>
          <p:nvPr/>
        </p:nvSpPr>
        <p:spPr>
          <a:xfrm>
            <a:off x="5863771" y="524004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5C09D0-1835-C24C-A7E3-AE46CEDBA861}"/>
              </a:ext>
            </a:extLst>
          </p:cNvPr>
          <p:cNvSpPr/>
          <p:nvPr/>
        </p:nvSpPr>
        <p:spPr>
          <a:xfrm>
            <a:off x="3026229" y="4234934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2859FA-44B5-E042-B178-67CFD225D079}"/>
              </a:ext>
            </a:extLst>
          </p:cNvPr>
          <p:cNvSpPr/>
          <p:nvPr/>
        </p:nvSpPr>
        <p:spPr>
          <a:xfrm>
            <a:off x="10980057" y="20745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4F5C7E-C01C-CE41-8327-029F428DE8DC}"/>
              </a:ext>
            </a:extLst>
          </p:cNvPr>
          <p:cNvSpPr/>
          <p:nvPr/>
        </p:nvSpPr>
        <p:spPr>
          <a:xfrm>
            <a:off x="1008743" y="207269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A8C6E8-F2FF-574B-B472-1F6AB4206F76}"/>
              </a:ext>
            </a:extLst>
          </p:cNvPr>
          <p:cNvSpPr/>
          <p:nvPr/>
        </p:nvSpPr>
        <p:spPr>
          <a:xfrm>
            <a:off x="1748972" y="2322677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A88A0B1-5A4D-CE46-8BDD-60486A058192}"/>
              </a:ext>
            </a:extLst>
          </p:cNvPr>
          <p:cNvSpPr/>
          <p:nvPr/>
        </p:nvSpPr>
        <p:spPr>
          <a:xfrm>
            <a:off x="5863771" y="465280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AD68DB-1562-F043-9CE6-4895B952FF95}"/>
              </a:ext>
            </a:extLst>
          </p:cNvPr>
          <p:cNvSpPr/>
          <p:nvPr/>
        </p:nvSpPr>
        <p:spPr>
          <a:xfrm>
            <a:off x="5871028" y="1634813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BFD98AA-7FA3-1F4D-A86D-4CE4E96AD25E}"/>
              </a:ext>
            </a:extLst>
          </p:cNvPr>
          <p:cNvSpPr/>
          <p:nvPr/>
        </p:nvSpPr>
        <p:spPr>
          <a:xfrm>
            <a:off x="8657771" y="364710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75BF05-83B6-B543-9DDD-282F0BDF6FF8}"/>
              </a:ext>
            </a:extLst>
          </p:cNvPr>
          <p:cNvSpPr/>
          <p:nvPr/>
        </p:nvSpPr>
        <p:spPr>
          <a:xfrm>
            <a:off x="3280229" y="3648920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AC78E7-1E71-7B4C-B2B6-6A0B1E10EBCC}"/>
              </a:ext>
            </a:extLst>
          </p:cNvPr>
          <p:cNvSpPr/>
          <p:nvPr/>
        </p:nvSpPr>
        <p:spPr>
          <a:xfrm>
            <a:off x="5834742" y="39861"/>
            <a:ext cx="508000" cy="5035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FF029EE-1454-E847-9792-5623AF833567}"/>
              </a:ext>
            </a:extLst>
          </p:cNvPr>
          <p:cNvSpPr txBox="1"/>
          <p:nvPr/>
        </p:nvSpPr>
        <p:spPr>
          <a:xfrm>
            <a:off x="2558142" y="6014944"/>
            <a:ext cx="7133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“MUSHROOM” SET UP</a:t>
            </a:r>
          </a:p>
        </p:txBody>
      </p:sp>
    </p:spTree>
    <p:extLst>
      <p:ext uri="{BB962C8B-B14F-4D97-AF65-F5344CB8AC3E}">
        <p14:creationId xmlns:p14="http://schemas.microsoft.com/office/powerpoint/2010/main" val="160299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C -0.00312 0.06458 -0.00625 0.1294 -0.00742 0.15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1B5DA3-526A-E548-8B03-7869B7B90E9F}"/>
              </a:ext>
            </a:extLst>
          </p:cNvPr>
          <p:cNvCxnSpPr/>
          <p:nvPr/>
        </p:nvCxnSpPr>
        <p:spPr>
          <a:xfrm>
            <a:off x="0" y="56605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FECE4-750B-A340-BEA6-3DB47C74891B}"/>
              </a:ext>
            </a:extLst>
          </p:cNvPr>
          <p:cNvCxnSpPr/>
          <p:nvPr/>
        </p:nvCxnSpPr>
        <p:spPr>
          <a:xfrm>
            <a:off x="0" y="2344057"/>
            <a:ext cx="12192000" cy="0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FD7B87-22DB-014E-93FF-0750329790ED}"/>
              </a:ext>
            </a:extLst>
          </p:cNvPr>
          <p:cNvCxnSpPr/>
          <p:nvPr/>
        </p:nvCxnSpPr>
        <p:spPr>
          <a:xfrm>
            <a:off x="0" y="5994399"/>
            <a:ext cx="12192000" cy="0"/>
          </a:xfrm>
          <a:prstGeom prst="line">
            <a:avLst/>
          </a:prstGeom>
          <a:ln w="222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B8F180-8496-ED44-B887-C512657E7CAD}"/>
              </a:ext>
            </a:extLst>
          </p:cNvPr>
          <p:cNvCxnSpPr/>
          <p:nvPr/>
        </p:nvCxnSpPr>
        <p:spPr>
          <a:xfrm>
            <a:off x="0" y="5072742"/>
            <a:ext cx="12192000" cy="0"/>
          </a:xfrm>
          <a:prstGeom prst="line">
            <a:avLst/>
          </a:prstGeom>
          <a:ln w="2222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7146765-2167-884A-ADEA-A4975B86DB29}"/>
              </a:ext>
            </a:extLst>
          </p:cNvPr>
          <p:cNvSpPr/>
          <p:nvPr/>
        </p:nvSpPr>
        <p:spPr>
          <a:xfrm>
            <a:off x="4267200" y="0"/>
            <a:ext cx="3657600" cy="566057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B6B997-B60D-8241-BE96-8AF3CD55D7A9}"/>
              </a:ext>
            </a:extLst>
          </p:cNvPr>
          <p:cNvSpPr txBox="1"/>
          <p:nvPr/>
        </p:nvSpPr>
        <p:spPr>
          <a:xfrm>
            <a:off x="0" y="197472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0AAC3A-9B66-394D-8F42-B3D100F47398}"/>
              </a:ext>
            </a:extLst>
          </p:cNvPr>
          <p:cNvSpPr txBox="1"/>
          <p:nvPr/>
        </p:nvSpPr>
        <p:spPr>
          <a:xfrm>
            <a:off x="11669486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5F9C9-EAE3-7A4A-9D53-3085300BDB38}"/>
              </a:ext>
            </a:extLst>
          </p:cNvPr>
          <p:cNvSpPr txBox="1"/>
          <p:nvPr/>
        </p:nvSpPr>
        <p:spPr>
          <a:xfrm>
            <a:off x="0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D9592-AD3E-4D43-ACD6-1281D9B5B03C}"/>
              </a:ext>
            </a:extLst>
          </p:cNvPr>
          <p:cNvSpPr txBox="1"/>
          <p:nvPr/>
        </p:nvSpPr>
        <p:spPr>
          <a:xfrm>
            <a:off x="11669486" y="4682029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531CF-A313-464E-B50C-233619D1333B}"/>
              </a:ext>
            </a:extLst>
          </p:cNvPr>
          <p:cNvSpPr txBox="1"/>
          <p:nvPr/>
        </p:nvSpPr>
        <p:spPr>
          <a:xfrm>
            <a:off x="0" y="470341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3B559-EEFF-004C-8471-B9AE0C4388B2}"/>
              </a:ext>
            </a:extLst>
          </p:cNvPr>
          <p:cNvSpPr txBox="1"/>
          <p:nvPr/>
        </p:nvSpPr>
        <p:spPr>
          <a:xfrm>
            <a:off x="11669486" y="195334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F66876-1E50-2345-AB95-0737FB4AB0E7}"/>
              </a:ext>
            </a:extLst>
          </p:cNvPr>
          <p:cNvSpPr/>
          <p:nvPr/>
        </p:nvSpPr>
        <p:spPr>
          <a:xfrm>
            <a:off x="5842000" y="215939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B6CAAF-C1DB-1045-B744-AE2EB89DAB57}"/>
              </a:ext>
            </a:extLst>
          </p:cNvPr>
          <p:cNvSpPr/>
          <p:nvPr/>
        </p:nvSpPr>
        <p:spPr>
          <a:xfrm>
            <a:off x="10127343" y="2326305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E69AE0-005A-E341-BB60-EE250BC55817}"/>
              </a:ext>
            </a:extLst>
          </p:cNvPr>
          <p:cNvSpPr/>
          <p:nvPr/>
        </p:nvSpPr>
        <p:spPr>
          <a:xfrm>
            <a:off x="8911771" y="4234933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DCA223-03F8-674D-913D-F23E4D104A78}"/>
              </a:ext>
            </a:extLst>
          </p:cNvPr>
          <p:cNvSpPr/>
          <p:nvPr/>
        </p:nvSpPr>
        <p:spPr>
          <a:xfrm>
            <a:off x="5863771" y="524004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5C09D0-1835-C24C-A7E3-AE46CEDBA861}"/>
              </a:ext>
            </a:extLst>
          </p:cNvPr>
          <p:cNvSpPr/>
          <p:nvPr/>
        </p:nvSpPr>
        <p:spPr>
          <a:xfrm>
            <a:off x="3026229" y="4234934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2859FA-44B5-E042-B178-67CFD225D079}"/>
              </a:ext>
            </a:extLst>
          </p:cNvPr>
          <p:cNvSpPr/>
          <p:nvPr/>
        </p:nvSpPr>
        <p:spPr>
          <a:xfrm>
            <a:off x="10980057" y="20745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4F5C7E-C01C-CE41-8327-029F428DE8DC}"/>
              </a:ext>
            </a:extLst>
          </p:cNvPr>
          <p:cNvSpPr/>
          <p:nvPr/>
        </p:nvSpPr>
        <p:spPr>
          <a:xfrm>
            <a:off x="1008743" y="207269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A8C6E8-F2FF-574B-B472-1F6AB4206F76}"/>
              </a:ext>
            </a:extLst>
          </p:cNvPr>
          <p:cNvSpPr/>
          <p:nvPr/>
        </p:nvSpPr>
        <p:spPr>
          <a:xfrm>
            <a:off x="1748972" y="2322677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A88A0B1-5A4D-CE46-8BDD-60486A058192}"/>
              </a:ext>
            </a:extLst>
          </p:cNvPr>
          <p:cNvSpPr/>
          <p:nvPr/>
        </p:nvSpPr>
        <p:spPr>
          <a:xfrm>
            <a:off x="5863771" y="465280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AD68DB-1562-F043-9CE6-4895B952FF95}"/>
              </a:ext>
            </a:extLst>
          </p:cNvPr>
          <p:cNvSpPr/>
          <p:nvPr/>
        </p:nvSpPr>
        <p:spPr>
          <a:xfrm>
            <a:off x="5871028" y="1634813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BFD98AA-7FA3-1F4D-A86D-4CE4E96AD25E}"/>
              </a:ext>
            </a:extLst>
          </p:cNvPr>
          <p:cNvSpPr/>
          <p:nvPr/>
        </p:nvSpPr>
        <p:spPr>
          <a:xfrm>
            <a:off x="8657771" y="364710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75BF05-83B6-B543-9DDD-282F0BDF6FF8}"/>
              </a:ext>
            </a:extLst>
          </p:cNvPr>
          <p:cNvSpPr/>
          <p:nvPr/>
        </p:nvSpPr>
        <p:spPr>
          <a:xfrm>
            <a:off x="3280229" y="3648920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AC78E7-1E71-7B4C-B2B6-6A0B1E10EBCC}"/>
              </a:ext>
            </a:extLst>
          </p:cNvPr>
          <p:cNvSpPr/>
          <p:nvPr/>
        </p:nvSpPr>
        <p:spPr>
          <a:xfrm>
            <a:off x="5834742" y="39861"/>
            <a:ext cx="508000" cy="5035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FF029EE-1454-E847-9792-5623AF833567}"/>
              </a:ext>
            </a:extLst>
          </p:cNvPr>
          <p:cNvSpPr txBox="1"/>
          <p:nvPr/>
        </p:nvSpPr>
        <p:spPr>
          <a:xfrm>
            <a:off x="2558142" y="6014944"/>
            <a:ext cx="7133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Zone </a:t>
            </a:r>
            <a:r>
              <a:rPr lang="en-US" sz="3000" b="1" dirty="0" err="1"/>
              <a:t>Defence</a:t>
            </a:r>
            <a:r>
              <a:rPr lang="en-US" sz="3000" b="1" dirty="0"/>
              <a:t> – Strong CF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A46720B-14F7-5E48-B9A2-6527F0C8FE47}"/>
              </a:ext>
            </a:extLst>
          </p:cNvPr>
          <p:cNvSpPr/>
          <p:nvPr/>
        </p:nvSpPr>
        <p:spPr>
          <a:xfrm>
            <a:off x="9331914" y="3887629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1451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1.11022E-16 L 0.103 -0.088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-44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6 L -2.91667E-6 -0.192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62 0.15069 " pathEditMode="relative" ptsTypes="AA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37257E-18 -0.19259 L -7.37257E-18 -0.036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7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48148E-6 L -0.10117 -0.0854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5" y="-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2 0.15069 L -0.47201 0.0768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97" y="-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 -0.08843 L 0.01967 -0.0092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395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6065 " pathEditMode="relative" ptsTypes="AA">
                                      <p:cBhvr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1" grpId="2" animBg="1"/>
      <p:bldP spid="33" grpId="0" animBg="1"/>
      <p:bldP spid="34" grpId="0" animBg="1"/>
      <p:bldP spid="34" grpId="1" animBg="1"/>
      <p:bldP spid="37" grpId="0" animBg="1"/>
      <p:bldP spid="3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0531-2AC7-864B-82AD-48C7F51A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2E2-55C0-6E41-9AB8-171E8059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6 – </a:t>
            </a:r>
            <a:r>
              <a:rPr lang="en-US" dirty="0" err="1"/>
              <a:t>centre</a:t>
            </a:r>
            <a:r>
              <a:rPr lang="en-US" dirty="0"/>
              <a:t> forward</a:t>
            </a:r>
          </a:p>
          <a:p>
            <a:pPr lvl="1"/>
            <a:r>
              <a:rPr lang="en-US" dirty="0"/>
              <a:t>score goals</a:t>
            </a:r>
          </a:p>
          <a:p>
            <a:pPr lvl="1"/>
            <a:r>
              <a:rPr lang="en-US" dirty="0"/>
              <a:t>draw exclusion foul</a:t>
            </a:r>
          </a:p>
          <a:p>
            <a:pPr lvl="2"/>
            <a:r>
              <a:rPr lang="en-US" dirty="0"/>
              <a:t>turn defender – penalty</a:t>
            </a:r>
          </a:p>
          <a:p>
            <a:pPr lvl="1"/>
            <a:r>
              <a:rPr lang="en-US" dirty="0"/>
              <a:t>if minor only – pass to drivers/swim to wing</a:t>
            </a:r>
          </a:p>
          <a:p>
            <a:r>
              <a:rPr lang="en-US" dirty="0"/>
              <a:t>1 &amp; 5 – wings</a:t>
            </a:r>
          </a:p>
          <a:p>
            <a:pPr lvl="1"/>
            <a:r>
              <a:rPr lang="en-US" dirty="0"/>
              <a:t>get free for pass</a:t>
            </a:r>
          </a:p>
          <a:p>
            <a:pPr lvl="1"/>
            <a:r>
              <a:rPr lang="en-US" dirty="0"/>
              <a:t>give/create CF </a:t>
            </a:r>
            <a:r>
              <a:rPr lang="en-US" u="sng" dirty="0"/>
              <a:t>space</a:t>
            </a:r>
          </a:p>
          <a:p>
            <a:pPr lvl="1"/>
            <a:r>
              <a:rPr lang="en-US" dirty="0"/>
              <a:t>rotate into drivers’ positions</a:t>
            </a:r>
          </a:p>
          <a:p>
            <a:pPr lvl="1"/>
            <a:r>
              <a:rPr lang="en-US" dirty="0"/>
              <a:t>shoot/score…?</a:t>
            </a:r>
          </a:p>
          <a:p>
            <a:r>
              <a:rPr lang="en-US" dirty="0"/>
              <a:t>2 &amp; 4 – drivers</a:t>
            </a:r>
          </a:p>
          <a:p>
            <a:pPr lvl="1"/>
            <a:r>
              <a:rPr lang="en-US" dirty="0"/>
              <a:t>drive into CF position… timing</a:t>
            </a:r>
          </a:p>
          <a:p>
            <a:pPr lvl="1"/>
            <a:r>
              <a:rPr lang="en-US" dirty="0"/>
              <a:t>create uncertainty in </a:t>
            </a:r>
            <a:r>
              <a:rPr lang="en-US" dirty="0" err="1"/>
              <a:t>defence</a:t>
            </a:r>
            <a:endParaRPr lang="en-US" dirty="0"/>
          </a:p>
          <a:p>
            <a:pPr lvl="1"/>
            <a:r>
              <a:rPr lang="en-US" dirty="0"/>
              <a:t>shoot/score</a:t>
            </a:r>
          </a:p>
        </p:txBody>
      </p:sp>
    </p:spTree>
    <p:extLst>
      <p:ext uri="{BB962C8B-B14F-4D97-AF65-F5344CB8AC3E}">
        <p14:creationId xmlns:p14="http://schemas.microsoft.com/office/powerpoint/2010/main" val="42764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1B5DA3-526A-E548-8B03-7869B7B90E9F}"/>
              </a:ext>
            </a:extLst>
          </p:cNvPr>
          <p:cNvCxnSpPr/>
          <p:nvPr/>
        </p:nvCxnSpPr>
        <p:spPr>
          <a:xfrm>
            <a:off x="0" y="56605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FECE4-750B-A340-BEA6-3DB47C74891B}"/>
              </a:ext>
            </a:extLst>
          </p:cNvPr>
          <p:cNvCxnSpPr/>
          <p:nvPr/>
        </p:nvCxnSpPr>
        <p:spPr>
          <a:xfrm>
            <a:off x="0" y="2344057"/>
            <a:ext cx="12192000" cy="0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FD7B87-22DB-014E-93FF-0750329790ED}"/>
              </a:ext>
            </a:extLst>
          </p:cNvPr>
          <p:cNvCxnSpPr/>
          <p:nvPr/>
        </p:nvCxnSpPr>
        <p:spPr>
          <a:xfrm>
            <a:off x="0" y="5994399"/>
            <a:ext cx="12192000" cy="0"/>
          </a:xfrm>
          <a:prstGeom prst="line">
            <a:avLst/>
          </a:prstGeom>
          <a:ln w="222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B8F180-8496-ED44-B887-C512657E7CAD}"/>
              </a:ext>
            </a:extLst>
          </p:cNvPr>
          <p:cNvCxnSpPr/>
          <p:nvPr/>
        </p:nvCxnSpPr>
        <p:spPr>
          <a:xfrm>
            <a:off x="0" y="5072742"/>
            <a:ext cx="12192000" cy="0"/>
          </a:xfrm>
          <a:prstGeom prst="line">
            <a:avLst/>
          </a:prstGeom>
          <a:ln w="2222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7146765-2167-884A-ADEA-A4975B86DB29}"/>
              </a:ext>
            </a:extLst>
          </p:cNvPr>
          <p:cNvSpPr/>
          <p:nvPr/>
        </p:nvSpPr>
        <p:spPr>
          <a:xfrm>
            <a:off x="4267200" y="0"/>
            <a:ext cx="3657600" cy="566057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B6B997-B60D-8241-BE96-8AF3CD55D7A9}"/>
              </a:ext>
            </a:extLst>
          </p:cNvPr>
          <p:cNvSpPr txBox="1"/>
          <p:nvPr/>
        </p:nvSpPr>
        <p:spPr>
          <a:xfrm>
            <a:off x="0" y="197472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0AAC3A-9B66-394D-8F42-B3D100F47398}"/>
              </a:ext>
            </a:extLst>
          </p:cNvPr>
          <p:cNvSpPr txBox="1"/>
          <p:nvPr/>
        </p:nvSpPr>
        <p:spPr>
          <a:xfrm>
            <a:off x="11669486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5F9C9-EAE3-7A4A-9D53-3085300BDB38}"/>
              </a:ext>
            </a:extLst>
          </p:cNvPr>
          <p:cNvSpPr txBox="1"/>
          <p:nvPr/>
        </p:nvSpPr>
        <p:spPr>
          <a:xfrm>
            <a:off x="0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D9592-AD3E-4D43-ACD6-1281D9B5B03C}"/>
              </a:ext>
            </a:extLst>
          </p:cNvPr>
          <p:cNvSpPr txBox="1"/>
          <p:nvPr/>
        </p:nvSpPr>
        <p:spPr>
          <a:xfrm>
            <a:off x="11669486" y="4682029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531CF-A313-464E-B50C-233619D1333B}"/>
              </a:ext>
            </a:extLst>
          </p:cNvPr>
          <p:cNvSpPr txBox="1"/>
          <p:nvPr/>
        </p:nvSpPr>
        <p:spPr>
          <a:xfrm>
            <a:off x="0" y="470341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3B559-EEFF-004C-8471-B9AE0C4388B2}"/>
              </a:ext>
            </a:extLst>
          </p:cNvPr>
          <p:cNvSpPr txBox="1"/>
          <p:nvPr/>
        </p:nvSpPr>
        <p:spPr>
          <a:xfrm>
            <a:off x="11669486" y="195334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F66876-1E50-2345-AB95-0737FB4AB0E7}"/>
              </a:ext>
            </a:extLst>
          </p:cNvPr>
          <p:cNvSpPr/>
          <p:nvPr/>
        </p:nvSpPr>
        <p:spPr>
          <a:xfrm>
            <a:off x="5842000" y="215939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B6CAAF-C1DB-1045-B744-AE2EB89DAB57}"/>
              </a:ext>
            </a:extLst>
          </p:cNvPr>
          <p:cNvSpPr/>
          <p:nvPr/>
        </p:nvSpPr>
        <p:spPr>
          <a:xfrm>
            <a:off x="10127343" y="2326305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E69AE0-005A-E341-BB60-EE250BC55817}"/>
              </a:ext>
            </a:extLst>
          </p:cNvPr>
          <p:cNvSpPr/>
          <p:nvPr/>
        </p:nvSpPr>
        <p:spPr>
          <a:xfrm>
            <a:off x="8911771" y="4234933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DCA223-03F8-674D-913D-F23E4D104A78}"/>
              </a:ext>
            </a:extLst>
          </p:cNvPr>
          <p:cNvSpPr/>
          <p:nvPr/>
        </p:nvSpPr>
        <p:spPr>
          <a:xfrm>
            <a:off x="5863771" y="524004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5C09D0-1835-C24C-A7E3-AE46CEDBA861}"/>
              </a:ext>
            </a:extLst>
          </p:cNvPr>
          <p:cNvSpPr/>
          <p:nvPr/>
        </p:nvSpPr>
        <p:spPr>
          <a:xfrm>
            <a:off x="3026229" y="4234934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2859FA-44B5-E042-B178-67CFD225D079}"/>
              </a:ext>
            </a:extLst>
          </p:cNvPr>
          <p:cNvSpPr/>
          <p:nvPr/>
        </p:nvSpPr>
        <p:spPr>
          <a:xfrm>
            <a:off x="10980057" y="20745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4F5C7E-C01C-CE41-8327-029F428DE8DC}"/>
              </a:ext>
            </a:extLst>
          </p:cNvPr>
          <p:cNvSpPr/>
          <p:nvPr/>
        </p:nvSpPr>
        <p:spPr>
          <a:xfrm>
            <a:off x="1008743" y="207269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A8C6E8-F2FF-574B-B472-1F6AB4206F76}"/>
              </a:ext>
            </a:extLst>
          </p:cNvPr>
          <p:cNvSpPr/>
          <p:nvPr/>
        </p:nvSpPr>
        <p:spPr>
          <a:xfrm>
            <a:off x="1748972" y="2322677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A88A0B1-5A4D-CE46-8BDD-60486A058192}"/>
              </a:ext>
            </a:extLst>
          </p:cNvPr>
          <p:cNvSpPr/>
          <p:nvPr/>
        </p:nvSpPr>
        <p:spPr>
          <a:xfrm>
            <a:off x="5863771" y="465280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AD68DB-1562-F043-9CE6-4895B952FF95}"/>
              </a:ext>
            </a:extLst>
          </p:cNvPr>
          <p:cNvSpPr/>
          <p:nvPr/>
        </p:nvSpPr>
        <p:spPr>
          <a:xfrm>
            <a:off x="5871028" y="1634813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BFD98AA-7FA3-1F4D-A86D-4CE4E96AD25E}"/>
              </a:ext>
            </a:extLst>
          </p:cNvPr>
          <p:cNvSpPr/>
          <p:nvPr/>
        </p:nvSpPr>
        <p:spPr>
          <a:xfrm>
            <a:off x="8657771" y="364710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75BF05-83B6-B543-9DDD-282F0BDF6FF8}"/>
              </a:ext>
            </a:extLst>
          </p:cNvPr>
          <p:cNvSpPr/>
          <p:nvPr/>
        </p:nvSpPr>
        <p:spPr>
          <a:xfrm>
            <a:off x="3280229" y="3648920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AC78E7-1E71-7B4C-B2B6-6A0B1E10EBCC}"/>
              </a:ext>
            </a:extLst>
          </p:cNvPr>
          <p:cNvSpPr/>
          <p:nvPr/>
        </p:nvSpPr>
        <p:spPr>
          <a:xfrm>
            <a:off x="5834742" y="39861"/>
            <a:ext cx="508000" cy="5035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FF029EE-1454-E847-9792-5623AF833567}"/>
              </a:ext>
            </a:extLst>
          </p:cNvPr>
          <p:cNvSpPr txBox="1"/>
          <p:nvPr/>
        </p:nvSpPr>
        <p:spPr>
          <a:xfrm>
            <a:off x="2558142" y="6014944"/>
            <a:ext cx="7133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DRIVING - ROTATION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5ECCA8F-0482-E444-B336-6AA25839C947}"/>
              </a:ext>
            </a:extLst>
          </p:cNvPr>
          <p:cNvSpPr/>
          <p:nvPr/>
        </p:nvSpPr>
        <p:spPr>
          <a:xfrm>
            <a:off x="11234057" y="2667646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9763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33333E-6 L -0.21198 -0.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9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39649 -0.01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-48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11111E-6 L 0.16549 0.3203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8" y="1601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352 0.14167 " pathEditMode="relative" ptsTypes="AA">
                                      <p:cBhvr>
                                        <p:cTn id="13" dur="1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799 -0.14143 " pathEditMode="relative" ptsTypes="AA"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0" animBg="1"/>
      <p:bldP spid="26" grpId="0" animBg="1"/>
      <p:bldP spid="27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1B5DA3-526A-E548-8B03-7869B7B90E9F}"/>
              </a:ext>
            </a:extLst>
          </p:cNvPr>
          <p:cNvCxnSpPr/>
          <p:nvPr/>
        </p:nvCxnSpPr>
        <p:spPr>
          <a:xfrm>
            <a:off x="0" y="56605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FECE4-750B-A340-BEA6-3DB47C74891B}"/>
              </a:ext>
            </a:extLst>
          </p:cNvPr>
          <p:cNvCxnSpPr/>
          <p:nvPr/>
        </p:nvCxnSpPr>
        <p:spPr>
          <a:xfrm>
            <a:off x="0" y="2344057"/>
            <a:ext cx="12192000" cy="0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FD7B87-22DB-014E-93FF-0750329790ED}"/>
              </a:ext>
            </a:extLst>
          </p:cNvPr>
          <p:cNvCxnSpPr/>
          <p:nvPr/>
        </p:nvCxnSpPr>
        <p:spPr>
          <a:xfrm>
            <a:off x="0" y="5994399"/>
            <a:ext cx="12192000" cy="0"/>
          </a:xfrm>
          <a:prstGeom prst="line">
            <a:avLst/>
          </a:prstGeom>
          <a:ln w="222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B8F180-8496-ED44-B887-C512657E7CAD}"/>
              </a:ext>
            </a:extLst>
          </p:cNvPr>
          <p:cNvCxnSpPr/>
          <p:nvPr/>
        </p:nvCxnSpPr>
        <p:spPr>
          <a:xfrm>
            <a:off x="0" y="5072742"/>
            <a:ext cx="12192000" cy="0"/>
          </a:xfrm>
          <a:prstGeom prst="line">
            <a:avLst/>
          </a:prstGeom>
          <a:ln w="2222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7146765-2167-884A-ADEA-A4975B86DB29}"/>
              </a:ext>
            </a:extLst>
          </p:cNvPr>
          <p:cNvSpPr/>
          <p:nvPr/>
        </p:nvSpPr>
        <p:spPr>
          <a:xfrm>
            <a:off x="4267200" y="0"/>
            <a:ext cx="3657600" cy="566057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B6B997-B60D-8241-BE96-8AF3CD55D7A9}"/>
              </a:ext>
            </a:extLst>
          </p:cNvPr>
          <p:cNvSpPr txBox="1"/>
          <p:nvPr/>
        </p:nvSpPr>
        <p:spPr>
          <a:xfrm>
            <a:off x="0" y="197472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0AAC3A-9B66-394D-8F42-B3D100F47398}"/>
              </a:ext>
            </a:extLst>
          </p:cNvPr>
          <p:cNvSpPr txBox="1"/>
          <p:nvPr/>
        </p:nvSpPr>
        <p:spPr>
          <a:xfrm>
            <a:off x="11669486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5F9C9-EAE3-7A4A-9D53-3085300BDB38}"/>
              </a:ext>
            </a:extLst>
          </p:cNvPr>
          <p:cNvSpPr txBox="1"/>
          <p:nvPr/>
        </p:nvSpPr>
        <p:spPr>
          <a:xfrm>
            <a:off x="0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D9592-AD3E-4D43-ACD6-1281D9B5B03C}"/>
              </a:ext>
            </a:extLst>
          </p:cNvPr>
          <p:cNvSpPr txBox="1"/>
          <p:nvPr/>
        </p:nvSpPr>
        <p:spPr>
          <a:xfrm>
            <a:off x="11669486" y="4682029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531CF-A313-464E-B50C-233619D1333B}"/>
              </a:ext>
            </a:extLst>
          </p:cNvPr>
          <p:cNvSpPr txBox="1"/>
          <p:nvPr/>
        </p:nvSpPr>
        <p:spPr>
          <a:xfrm>
            <a:off x="0" y="470341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3B559-EEFF-004C-8471-B9AE0C4388B2}"/>
              </a:ext>
            </a:extLst>
          </p:cNvPr>
          <p:cNvSpPr txBox="1"/>
          <p:nvPr/>
        </p:nvSpPr>
        <p:spPr>
          <a:xfrm>
            <a:off x="11669486" y="195334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F66876-1E50-2345-AB95-0737FB4AB0E7}"/>
              </a:ext>
            </a:extLst>
          </p:cNvPr>
          <p:cNvSpPr/>
          <p:nvPr/>
        </p:nvSpPr>
        <p:spPr>
          <a:xfrm>
            <a:off x="5842000" y="215939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B6CAAF-C1DB-1045-B744-AE2EB89DAB57}"/>
              </a:ext>
            </a:extLst>
          </p:cNvPr>
          <p:cNvSpPr/>
          <p:nvPr/>
        </p:nvSpPr>
        <p:spPr>
          <a:xfrm>
            <a:off x="10127343" y="2326305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E69AE0-005A-E341-BB60-EE250BC55817}"/>
              </a:ext>
            </a:extLst>
          </p:cNvPr>
          <p:cNvSpPr/>
          <p:nvPr/>
        </p:nvSpPr>
        <p:spPr>
          <a:xfrm>
            <a:off x="8911771" y="4234933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DCA223-03F8-674D-913D-F23E4D104A78}"/>
              </a:ext>
            </a:extLst>
          </p:cNvPr>
          <p:cNvSpPr/>
          <p:nvPr/>
        </p:nvSpPr>
        <p:spPr>
          <a:xfrm>
            <a:off x="5863771" y="524004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5C09D0-1835-C24C-A7E3-AE46CEDBA861}"/>
              </a:ext>
            </a:extLst>
          </p:cNvPr>
          <p:cNvSpPr/>
          <p:nvPr/>
        </p:nvSpPr>
        <p:spPr>
          <a:xfrm>
            <a:off x="3026229" y="4234934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2859FA-44B5-E042-B178-67CFD225D079}"/>
              </a:ext>
            </a:extLst>
          </p:cNvPr>
          <p:cNvSpPr/>
          <p:nvPr/>
        </p:nvSpPr>
        <p:spPr>
          <a:xfrm>
            <a:off x="10980057" y="20745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4F5C7E-C01C-CE41-8327-029F428DE8DC}"/>
              </a:ext>
            </a:extLst>
          </p:cNvPr>
          <p:cNvSpPr/>
          <p:nvPr/>
        </p:nvSpPr>
        <p:spPr>
          <a:xfrm>
            <a:off x="1008743" y="207269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A8C6E8-F2FF-574B-B472-1F6AB4206F76}"/>
              </a:ext>
            </a:extLst>
          </p:cNvPr>
          <p:cNvSpPr/>
          <p:nvPr/>
        </p:nvSpPr>
        <p:spPr>
          <a:xfrm>
            <a:off x="1748972" y="2322677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A88A0B1-5A4D-CE46-8BDD-60486A058192}"/>
              </a:ext>
            </a:extLst>
          </p:cNvPr>
          <p:cNvSpPr/>
          <p:nvPr/>
        </p:nvSpPr>
        <p:spPr>
          <a:xfrm>
            <a:off x="5863771" y="465280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AD68DB-1562-F043-9CE6-4895B952FF95}"/>
              </a:ext>
            </a:extLst>
          </p:cNvPr>
          <p:cNvSpPr/>
          <p:nvPr/>
        </p:nvSpPr>
        <p:spPr>
          <a:xfrm>
            <a:off x="5871028" y="1634813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BFD98AA-7FA3-1F4D-A86D-4CE4E96AD25E}"/>
              </a:ext>
            </a:extLst>
          </p:cNvPr>
          <p:cNvSpPr/>
          <p:nvPr/>
        </p:nvSpPr>
        <p:spPr>
          <a:xfrm>
            <a:off x="8657771" y="364710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75BF05-83B6-B543-9DDD-282F0BDF6FF8}"/>
              </a:ext>
            </a:extLst>
          </p:cNvPr>
          <p:cNvSpPr/>
          <p:nvPr/>
        </p:nvSpPr>
        <p:spPr>
          <a:xfrm>
            <a:off x="3280229" y="3648920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AC78E7-1E71-7B4C-B2B6-6A0B1E10EBCC}"/>
              </a:ext>
            </a:extLst>
          </p:cNvPr>
          <p:cNvSpPr/>
          <p:nvPr/>
        </p:nvSpPr>
        <p:spPr>
          <a:xfrm>
            <a:off x="5834742" y="39861"/>
            <a:ext cx="508000" cy="5035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FF029EE-1454-E847-9792-5623AF833567}"/>
              </a:ext>
            </a:extLst>
          </p:cNvPr>
          <p:cNvSpPr txBox="1"/>
          <p:nvPr/>
        </p:nvSpPr>
        <p:spPr>
          <a:xfrm>
            <a:off x="2558142" y="6014944"/>
            <a:ext cx="7133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DRIVING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5ECCA8F-0482-E444-B336-6AA25839C947}"/>
              </a:ext>
            </a:extLst>
          </p:cNvPr>
          <p:cNvSpPr/>
          <p:nvPr/>
        </p:nvSpPr>
        <p:spPr>
          <a:xfrm>
            <a:off x="11234057" y="2667646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200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33333E-6 L -0.07565 -0.220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9" y="-110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48148E-6 L -0.0655 -0.226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-1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65 -0.22014 L -0.12188 -0.0486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4" y="731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6 L -0.2862 0.1780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10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625 0.19051 L -0.31719 -0.3729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7" y="-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33" grpId="0" animBg="1"/>
      <p:bldP spid="37" grpId="0" animBg="1"/>
      <p:bldP spid="3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0531-2AC7-864B-82AD-48C7F51A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2E2-55C0-6E41-9AB8-171E8059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– point player</a:t>
            </a:r>
          </a:p>
          <a:p>
            <a:pPr lvl="1"/>
            <a:r>
              <a:rPr lang="en-US" dirty="0"/>
              <a:t>directs play</a:t>
            </a:r>
          </a:p>
          <a:p>
            <a:pPr lvl="1"/>
            <a:r>
              <a:rPr lang="en-US" dirty="0"/>
              <a:t>covers breaks</a:t>
            </a:r>
          </a:p>
          <a:p>
            <a:pPr lvl="1"/>
            <a:r>
              <a:rPr lang="en-US" dirty="0"/>
              <a:t>not normally a position to shoot from</a:t>
            </a:r>
          </a:p>
          <a:p>
            <a:r>
              <a:rPr lang="en-US" dirty="0"/>
              <a:t>Goalkeeper</a:t>
            </a:r>
          </a:p>
          <a:p>
            <a:pPr lvl="1"/>
            <a:r>
              <a:rPr lang="en-US" dirty="0"/>
              <a:t>stops shots</a:t>
            </a:r>
          </a:p>
          <a:p>
            <a:pPr lvl="1"/>
            <a:r>
              <a:rPr lang="en-US" dirty="0"/>
              <a:t>initiates counter attacks</a:t>
            </a:r>
          </a:p>
          <a:p>
            <a:pPr lvl="1"/>
            <a:r>
              <a:rPr lang="en-US" dirty="0"/>
              <a:t>directs defenders</a:t>
            </a:r>
          </a:p>
          <a:p>
            <a:pPr lvl="2"/>
            <a:r>
              <a:rPr lang="en-US" dirty="0"/>
              <a:t>Especially on 5:6</a:t>
            </a:r>
          </a:p>
        </p:txBody>
      </p:sp>
    </p:spTree>
    <p:extLst>
      <p:ext uri="{BB962C8B-B14F-4D97-AF65-F5344CB8AC3E}">
        <p14:creationId xmlns:p14="http://schemas.microsoft.com/office/powerpoint/2010/main" val="187130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1B5DA3-526A-E548-8B03-7869B7B90E9F}"/>
              </a:ext>
            </a:extLst>
          </p:cNvPr>
          <p:cNvCxnSpPr/>
          <p:nvPr/>
        </p:nvCxnSpPr>
        <p:spPr>
          <a:xfrm>
            <a:off x="0" y="56605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FECE4-750B-A340-BEA6-3DB47C74891B}"/>
              </a:ext>
            </a:extLst>
          </p:cNvPr>
          <p:cNvCxnSpPr/>
          <p:nvPr/>
        </p:nvCxnSpPr>
        <p:spPr>
          <a:xfrm>
            <a:off x="0" y="2344057"/>
            <a:ext cx="12192000" cy="0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FD7B87-22DB-014E-93FF-0750329790ED}"/>
              </a:ext>
            </a:extLst>
          </p:cNvPr>
          <p:cNvCxnSpPr/>
          <p:nvPr/>
        </p:nvCxnSpPr>
        <p:spPr>
          <a:xfrm>
            <a:off x="0" y="5994399"/>
            <a:ext cx="12192000" cy="0"/>
          </a:xfrm>
          <a:prstGeom prst="line">
            <a:avLst/>
          </a:prstGeom>
          <a:ln w="222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B8F180-8496-ED44-B887-C512657E7CAD}"/>
              </a:ext>
            </a:extLst>
          </p:cNvPr>
          <p:cNvCxnSpPr/>
          <p:nvPr/>
        </p:nvCxnSpPr>
        <p:spPr>
          <a:xfrm>
            <a:off x="0" y="5072742"/>
            <a:ext cx="12192000" cy="0"/>
          </a:xfrm>
          <a:prstGeom prst="line">
            <a:avLst/>
          </a:prstGeom>
          <a:ln w="2222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7146765-2167-884A-ADEA-A4975B86DB29}"/>
              </a:ext>
            </a:extLst>
          </p:cNvPr>
          <p:cNvSpPr/>
          <p:nvPr/>
        </p:nvSpPr>
        <p:spPr>
          <a:xfrm>
            <a:off x="4267200" y="0"/>
            <a:ext cx="3657600" cy="566057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B6B997-B60D-8241-BE96-8AF3CD55D7A9}"/>
              </a:ext>
            </a:extLst>
          </p:cNvPr>
          <p:cNvSpPr txBox="1"/>
          <p:nvPr/>
        </p:nvSpPr>
        <p:spPr>
          <a:xfrm>
            <a:off x="0" y="197472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0AAC3A-9B66-394D-8F42-B3D100F47398}"/>
              </a:ext>
            </a:extLst>
          </p:cNvPr>
          <p:cNvSpPr txBox="1"/>
          <p:nvPr/>
        </p:nvSpPr>
        <p:spPr>
          <a:xfrm>
            <a:off x="11669486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5F9C9-EAE3-7A4A-9D53-3085300BDB38}"/>
              </a:ext>
            </a:extLst>
          </p:cNvPr>
          <p:cNvSpPr txBox="1"/>
          <p:nvPr/>
        </p:nvSpPr>
        <p:spPr>
          <a:xfrm>
            <a:off x="0" y="562506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D9592-AD3E-4D43-ACD6-1281D9B5B03C}"/>
              </a:ext>
            </a:extLst>
          </p:cNvPr>
          <p:cNvSpPr txBox="1"/>
          <p:nvPr/>
        </p:nvSpPr>
        <p:spPr>
          <a:xfrm>
            <a:off x="11669486" y="4682029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531CF-A313-464E-B50C-233619D1333B}"/>
              </a:ext>
            </a:extLst>
          </p:cNvPr>
          <p:cNvSpPr txBox="1"/>
          <p:nvPr/>
        </p:nvSpPr>
        <p:spPr>
          <a:xfrm>
            <a:off x="0" y="470341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3B559-EEFF-004C-8471-B9AE0C4388B2}"/>
              </a:ext>
            </a:extLst>
          </p:cNvPr>
          <p:cNvSpPr txBox="1"/>
          <p:nvPr/>
        </p:nvSpPr>
        <p:spPr>
          <a:xfrm>
            <a:off x="11669486" y="195334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F66876-1E50-2345-AB95-0737FB4AB0E7}"/>
              </a:ext>
            </a:extLst>
          </p:cNvPr>
          <p:cNvSpPr/>
          <p:nvPr/>
        </p:nvSpPr>
        <p:spPr>
          <a:xfrm>
            <a:off x="5842000" y="215939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B6CAAF-C1DB-1045-B744-AE2EB89DAB57}"/>
              </a:ext>
            </a:extLst>
          </p:cNvPr>
          <p:cNvSpPr/>
          <p:nvPr/>
        </p:nvSpPr>
        <p:spPr>
          <a:xfrm>
            <a:off x="10127343" y="2326305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E69AE0-005A-E341-BB60-EE250BC55817}"/>
              </a:ext>
            </a:extLst>
          </p:cNvPr>
          <p:cNvSpPr/>
          <p:nvPr/>
        </p:nvSpPr>
        <p:spPr>
          <a:xfrm>
            <a:off x="8911771" y="4234933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DCA223-03F8-674D-913D-F23E4D104A78}"/>
              </a:ext>
            </a:extLst>
          </p:cNvPr>
          <p:cNvSpPr/>
          <p:nvPr/>
        </p:nvSpPr>
        <p:spPr>
          <a:xfrm>
            <a:off x="5863771" y="524004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5C09D0-1835-C24C-A7E3-AE46CEDBA861}"/>
              </a:ext>
            </a:extLst>
          </p:cNvPr>
          <p:cNvSpPr/>
          <p:nvPr/>
        </p:nvSpPr>
        <p:spPr>
          <a:xfrm>
            <a:off x="2960914" y="4193826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2859FA-44B5-E042-B178-67CFD225D079}"/>
              </a:ext>
            </a:extLst>
          </p:cNvPr>
          <p:cNvSpPr/>
          <p:nvPr/>
        </p:nvSpPr>
        <p:spPr>
          <a:xfrm>
            <a:off x="10980057" y="2074511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4F5C7E-C01C-CE41-8327-029F428DE8DC}"/>
              </a:ext>
            </a:extLst>
          </p:cNvPr>
          <p:cNvSpPr/>
          <p:nvPr/>
        </p:nvSpPr>
        <p:spPr>
          <a:xfrm>
            <a:off x="1008743" y="2072697"/>
            <a:ext cx="508000" cy="503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A8C6E8-F2FF-574B-B472-1F6AB4206F76}"/>
              </a:ext>
            </a:extLst>
          </p:cNvPr>
          <p:cNvSpPr/>
          <p:nvPr/>
        </p:nvSpPr>
        <p:spPr>
          <a:xfrm>
            <a:off x="1748972" y="2322677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A88A0B1-5A4D-CE46-8BDD-60486A058192}"/>
              </a:ext>
            </a:extLst>
          </p:cNvPr>
          <p:cNvSpPr/>
          <p:nvPr/>
        </p:nvSpPr>
        <p:spPr>
          <a:xfrm>
            <a:off x="5863771" y="465280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AD68DB-1562-F043-9CE6-4895B952FF95}"/>
              </a:ext>
            </a:extLst>
          </p:cNvPr>
          <p:cNvSpPr/>
          <p:nvPr/>
        </p:nvSpPr>
        <p:spPr>
          <a:xfrm>
            <a:off x="5871028" y="1634813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BFD98AA-7FA3-1F4D-A86D-4CE4E96AD25E}"/>
              </a:ext>
            </a:extLst>
          </p:cNvPr>
          <p:cNvSpPr/>
          <p:nvPr/>
        </p:nvSpPr>
        <p:spPr>
          <a:xfrm>
            <a:off x="8657771" y="3647106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75BF05-83B6-B543-9DDD-282F0BDF6FF8}"/>
              </a:ext>
            </a:extLst>
          </p:cNvPr>
          <p:cNvSpPr/>
          <p:nvPr/>
        </p:nvSpPr>
        <p:spPr>
          <a:xfrm>
            <a:off x="3280229" y="3648920"/>
            <a:ext cx="508000" cy="50358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AC78E7-1E71-7B4C-B2B6-6A0B1E10EBCC}"/>
              </a:ext>
            </a:extLst>
          </p:cNvPr>
          <p:cNvSpPr/>
          <p:nvPr/>
        </p:nvSpPr>
        <p:spPr>
          <a:xfrm>
            <a:off x="5834742" y="39861"/>
            <a:ext cx="508000" cy="5035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69CEBE-32BD-2248-BD56-447E04666E64}"/>
              </a:ext>
            </a:extLst>
          </p:cNvPr>
          <p:cNvSpPr txBox="1"/>
          <p:nvPr/>
        </p:nvSpPr>
        <p:spPr>
          <a:xfrm>
            <a:off x="2311399" y="6027642"/>
            <a:ext cx="75692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EXCLUSION OF PIT DEFENDER; SET UP 6 ON 5</a:t>
            </a:r>
          </a:p>
        </p:txBody>
      </p:sp>
    </p:spTree>
    <p:extLst>
      <p:ext uri="{BB962C8B-B14F-4D97-AF65-F5344CB8AC3E}">
        <p14:creationId xmlns:p14="http://schemas.microsoft.com/office/powerpoint/2010/main" val="262771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47032 -0.235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16" y="-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11022E-16 L 0.12383 -0.1270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5" y="-636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611 " pathEditMode="relative" ptsTypes="AA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636 -0.11852 " pathEditMode="relative" ptsTypes="AA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85185E-6 L 0.09362 -0.307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4" y="-1537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14023 -0.0122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5" y="-62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44444E-6 L -0.15182 -0.1222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91" y="-611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33333E-6 L -0.11041 0.0307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83 -0.12708 L 0.21015 -0.2173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1" y="-365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18611 L -0.14362 -0.19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7" y="-48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35 -0.11852 L -0.09076 -0.0363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3" y="409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48148E-6 L 0.09414 -0.0333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1" y="-166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07407E-6 L -0.08151 -0.0416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76" y="-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1" grpId="1" animBg="1"/>
      <p:bldP spid="32" grpId="0" animBg="1"/>
      <p:bldP spid="33" grpId="0" animBg="1"/>
      <p:bldP spid="33" grpId="1" animBg="1"/>
      <p:bldP spid="34" grpId="0" animBg="1"/>
      <p:bldP spid="3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397</Words>
  <Application>Microsoft Office PowerPoint</Application>
  <PresentationFormat>Widescreen</PresentationFormat>
  <Paragraphs>225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Sunday 1st March 2020</vt:lpstr>
      <vt:lpstr>Outline</vt:lpstr>
      <vt:lpstr>PowerPoint Presentation</vt:lpstr>
      <vt:lpstr>PowerPoint Presentation</vt:lpstr>
      <vt:lpstr>Player Roles</vt:lpstr>
      <vt:lpstr>PowerPoint Presentation</vt:lpstr>
      <vt:lpstr>PowerPoint Presentation</vt:lpstr>
      <vt:lpstr>Player Roles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Counter attacks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Marlborough Osteopaths</dc:creator>
  <cp:lastModifiedBy>Amaroa Katu</cp:lastModifiedBy>
  <cp:revision>21</cp:revision>
  <dcterms:created xsi:type="dcterms:W3CDTF">2020-02-27T10:07:49Z</dcterms:created>
  <dcterms:modified xsi:type="dcterms:W3CDTF">2020-04-19T11:40:35Z</dcterms:modified>
</cp:coreProperties>
</file>